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20"/>
  </p:notesMasterIdLst>
  <p:sldIdLst>
    <p:sldId id="256" r:id="rId5"/>
    <p:sldId id="280" r:id="rId6"/>
    <p:sldId id="294" r:id="rId7"/>
    <p:sldId id="273" r:id="rId8"/>
    <p:sldId id="296" r:id="rId9"/>
    <p:sldId id="297" r:id="rId10"/>
    <p:sldId id="282" r:id="rId11"/>
    <p:sldId id="292" r:id="rId12"/>
    <p:sldId id="281" r:id="rId13"/>
    <p:sldId id="298" r:id="rId14"/>
    <p:sldId id="284" r:id="rId15"/>
    <p:sldId id="289" r:id="rId16"/>
    <p:sldId id="291" r:id="rId17"/>
    <p:sldId id="290" r:id="rId18"/>
    <p:sldId id="278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EF9FF353-FE55-446E-AF2C-9E6CFDD62D1F}">
          <p14:sldIdLst>
            <p14:sldId id="256"/>
            <p14:sldId id="280"/>
          </p14:sldIdLst>
        </p14:section>
        <p14:section name="Finale" id="{B4A7159C-CB1B-4AA3-85FD-E33C30573BA8}">
          <p14:sldIdLst>
            <p14:sldId id="294"/>
            <p14:sldId id="273"/>
            <p14:sldId id="296"/>
            <p14:sldId id="297"/>
            <p14:sldId id="282"/>
            <p14:sldId id="292"/>
            <p14:sldId id="281"/>
            <p14:sldId id="298"/>
            <p14:sldId id="284"/>
            <p14:sldId id="289"/>
            <p14:sldId id="291"/>
            <p14:sldId id="290"/>
            <p14:sldId id="278"/>
          </p14:sldIdLst>
        </p14:section>
        <p14:section name="Reference" id="{48D6086C-D4F8-455B-8FA7-AA150C1CA05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000000"/>
    <a:srgbClr val="848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86CCA-5764-4A5A-3E84-1CEEB72E11E3}" v="364" dt="2023-09-06T07:36:33.677"/>
    <p1510:client id="{1EF1AC9D-F7F7-8745-9969-37904DD6C1AC}" v="70" dt="2023-09-06T10:01:51.354"/>
    <p1510:client id="{277D673A-85EB-4AFA-AB71-85E7714CFCFB}" v="192" dt="2023-09-01T13:23:48.911"/>
    <p1510:client id="{2FC0E459-A416-5B49-F6DD-1A70A1444C15}" v="200" dt="2023-08-28T09:54:54.546"/>
    <p1510:client id="{3855672D-7B88-EF36-297F-0D798EBEB685}" v="29" dt="2023-09-08T10:31:11.232"/>
    <p1510:client id="{3DB6C342-B682-B7B4-3E3B-263AC5C38117}" v="122" dt="2023-09-05T11:05:57.881"/>
    <p1510:client id="{40729CC6-5979-3092-8648-05E9E059A66D}" v="11" dt="2023-02-09T11:28:47.354"/>
    <p1510:client id="{436BB109-0B81-A18F-1A38-FC1916C55DFF}" v="263" dt="2023-02-09T11:22:21.077"/>
    <p1510:client id="{4B1A2993-595A-04CC-3A74-AAD21DA0DE1E}" v="14" dt="2023-09-07T09:11:59.180"/>
    <p1510:client id="{6187EB50-C2A8-B2B3-ED0E-571CEE75DCD9}" v="5" dt="2023-09-06T11:08:50.602"/>
    <p1510:client id="{6B7BE2C4-7150-6214-75A6-2E2F7CA24B41}" v="37" dt="2023-09-06T06:49:45.617"/>
    <p1510:client id="{6C7C56A7-D112-4831-F271-6C3419ECED5C}" v="14" dt="2023-02-10T07:14:19"/>
    <p1510:client id="{7B3E9075-F7D8-40B4-BB43-AD56C0D1CE85}" v="20" dt="2023-08-28T12:05:24.436"/>
    <p1510:client id="{7C5FE84A-8614-B23A-91BC-8E86D8A77D40}" v="202" dt="2023-09-04T11:58:49.606"/>
    <p1510:client id="{801D1539-F2E7-FC0D-B3B7-C2FACC5A384E}" v="7" dt="2023-02-16T03:32:58.027"/>
    <p1510:client id="{84AE368E-1394-991D-BBD7-F62973281B4C}" v="22" dt="2023-02-17T09:20:20.431"/>
    <p1510:client id="{89947B07-8AC9-57DC-9C0E-152058FE7E32}" v="3" dt="2023-09-06T09:08:26.062"/>
    <p1510:client id="{8F7A95B0-9A34-3A08-9120-EB99BCB69F3B}" v="27" dt="2023-02-14T05:11:35.916"/>
    <p1510:client id="{94BADC69-9E55-FA84-6C4E-0A6F15F529AF}" v="585" dt="2023-09-04T10:52:32.692"/>
    <p1510:client id="{AE6185DE-9AEB-170B-FDF5-F77AFE6EDC4C}" v="15" dt="2023-02-17T03:56:30.579"/>
    <p1510:client id="{B7071DEB-B561-88AC-337B-CCD6990DA904}" v="671" dt="2023-09-01T13:22:44.758"/>
    <p1510:client id="{C3DF20B5-1451-4DAF-A33C-EEA3BF6E3520}" v="75" dt="2022-01-10T08:37:35.325"/>
    <p1510:client id="{CB808C35-24C5-4C2E-AC00-135F22D99A4C}" v="17" dt="2023-09-06T07:05:41.381"/>
    <p1510:client id="{D643B21C-A064-C906-4A2E-5145E4076B71}" v="97" dt="2023-09-07T10:17:41.279"/>
    <p1510:client id="{D7470DAF-335C-A83A-4404-B0C546E10C2E}" v="1" dt="2023-02-16T11:42:10.674"/>
    <p1510:client id="{EB995EDA-5665-BCE2-77EF-87C665CE9B24}" v="7" dt="2023-02-10T07:12:29.399"/>
    <p1510:client id="{F6C7CCCD-5521-826D-4A57-ABA79D436B2E}" v="75" dt="2023-09-06T11:47:25.499"/>
  </p1510:revLst>
</p1510:revInfo>
</file>

<file path=ppt/tableStyles.xml><?xml version="1.0" encoding="utf-8"?>
<a:tblStyleLst xmlns:a="http://schemas.openxmlformats.org/drawingml/2006/main" def="{5CE9C1B4-DDB2-445E-B840-FC6413B30263}">
  <a:tblStyle styleId="{5CE9C1B4-DDB2-445E-B840-FC6413B302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dev Rethinakumar" userId="S::manudev.rethina@solitontech.com::d51c7a02-e76b-47e8-842e-54f553e4b0bf" providerId="AD" clId="Web-{3DB6C342-B682-B7B4-3E3B-263AC5C38117}"/>
    <pc:docChg chg="modSld sldOrd">
      <pc:chgData name="Manudev Rethinakumar" userId="S::manudev.rethina@solitontech.com::d51c7a02-e76b-47e8-842e-54f553e4b0bf" providerId="AD" clId="Web-{3DB6C342-B682-B7B4-3E3B-263AC5C38117}" dt="2023-09-05T11:05:57.881" v="118"/>
      <pc:docMkLst>
        <pc:docMk/>
      </pc:docMkLst>
      <pc:sldChg chg="modSp ord modNotes">
        <pc:chgData name="Manudev Rethinakumar" userId="S::manudev.rethina@solitontech.com::d51c7a02-e76b-47e8-842e-54f553e4b0bf" providerId="AD" clId="Web-{3DB6C342-B682-B7B4-3E3B-263AC5C38117}" dt="2023-09-05T10:08:44.770" v="7"/>
        <pc:sldMkLst>
          <pc:docMk/>
          <pc:sldMk cId="1637194263" sldId="273"/>
        </pc:sldMkLst>
        <pc:picChg chg="mod">
          <ac:chgData name="Manudev Rethinakumar" userId="S::manudev.rethina@solitontech.com::d51c7a02-e76b-47e8-842e-54f553e4b0bf" providerId="AD" clId="Web-{3DB6C342-B682-B7B4-3E3B-263AC5C38117}" dt="2023-09-05T08:54:12.151" v="5" actId="1076"/>
          <ac:picMkLst>
            <pc:docMk/>
            <pc:sldMk cId="1637194263" sldId="273"/>
            <ac:picMk id="8" creationId="{E9DFA8BE-8358-50E5-C599-610720F35996}"/>
          </ac:picMkLst>
        </pc:picChg>
      </pc:sldChg>
      <pc:sldChg chg="modSp">
        <pc:chgData name="Manudev Rethinakumar" userId="S::manudev.rethina@solitontech.com::d51c7a02-e76b-47e8-842e-54f553e4b0bf" providerId="AD" clId="Web-{3DB6C342-B682-B7B4-3E3B-263AC5C38117}" dt="2023-09-05T10:13:24.164" v="64" actId="20577"/>
        <pc:sldMkLst>
          <pc:docMk/>
          <pc:sldMk cId="3996450837" sldId="282"/>
        </pc:sldMkLst>
        <pc:spChg chg="mod">
          <ac:chgData name="Manudev Rethinakumar" userId="S::manudev.rethina@solitontech.com::d51c7a02-e76b-47e8-842e-54f553e4b0bf" providerId="AD" clId="Web-{3DB6C342-B682-B7B4-3E3B-263AC5C38117}" dt="2023-09-05T10:13:24.164" v="64" actId="20577"/>
          <ac:spMkLst>
            <pc:docMk/>
            <pc:sldMk cId="3996450837" sldId="282"/>
            <ac:spMk id="3" creationId="{32C150B1-F24F-FA4A-0895-4F577670C72F}"/>
          </ac:spMkLst>
        </pc:spChg>
      </pc:sldChg>
      <pc:sldChg chg="addSp modSp ord">
        <pc:chgData name="Manudev Rethinakumar" userId="S::manudev.rethina@solitontech.com::d51c7a02-e76b-47e8-842e-54f553e4b0bf" providerId="AD" clId="Web-{3DB6C342-B682-B7B4-3E3B-263AC5C38117}" dt="2023-09-05T11:05:57.881" v="118"/>
        <pc:sldMkLst>
          <pc:docMk/>
          <pc:sldMk cId="3627014352" sldId="292"/>
        </pc:sldMkLst>
        <pc:picChg chg="add mod">
          <ac:chgData name="Manudev Rethinakumar" userId="S::manudev.rethina@solitontech.com::d51c7a02-e76b-47e8-842e-54f553e4b0bf" providerId="AD" clId="Web-{3DB6C342-B682-B7B4-3E3B-263AC5C38117}" dt="2023-09-05T11:03:49.019" v="107" actId="1076"/>
          <ac:picMkLst>
            <pc:docMk/>
            <pc:sldMk cId="3627014352" sldId="292"/>
            <ac:picMk id="2" creationId="{2DED7675-33D4-5FAA-9486-AB23EA10FDA1}"/>
          </ac:picMkLst>
        </pc:picChg>
      </pc:sldChg>
      <pc:sldChg chg="addSp delSp modSp">
        <pc:chgData name="Manudev Rethinakumar" userId="S::manudev.rethina@solitontech.com::d51c7a02-e76b-47e8-842e-54f553e4b0bf" providerId="AD" clId="Web-{3DB6C342-B682-B7B4-3E3B-263AC5C38117}" dt="2023-09-05T11:05:11.114" v="113" actId="1076"/>
        <pc:sldMkLst>
          <pc:docMk/>
          <pc:sldMk cId="809541851" sldId="296"/>
        </pc:sldMkLst>
        <pc:spChg chg="mod">
          <ac:chgData name="Manudev Rethinakumar" userId="S::manudev.rethina@solitontech.com::d51c7a02-e76b-47e8-842e-54f553e4b0bf" providerId="AD" clId="Web-{3DB6C342-B682-B7B4-3E3B-263AC5C38117}" dt="2023-09-05T10:09:00.457" v="8" actId="20577"/>
          <ac:spMkLst>
            <pc:docMk/>
            <pc:sldMk cId="809541851" sldId="296"/>
            <ac:spMk id="17" creationId="{B1934404-76A1-51CF-AD31-8157653DDFB1}"/>
          </ac:spMkLst>
        </pc:spChg>
        <pc:picChg chg="del">
          <ac:chgData name="Manudev Rethinakumar" userId="S::manudev.rethina@solitontech.com::d51c7a02-e76b-47e8-842e-54f553e4b0bf" providerId="AD" clId="Web-{3DB6C342-B682-B7B4-3E3B-263AC5C38117}" dt="2023-09-05T11:05:02.661" v="108"/>
          <ac:picMkLst>
            <pc:docMk/>
            <pc:sldMk cId="809541851" sldId="296"/>
            <ac:picMk id="2" creationId="{835154B3-E355-A5FB-2176-7935F764E4D9}"/>
          </ac:picMkLst>
        </pc:picChg>
        <pc:picChg chg="add mod">
          <ac:chgData name="Manudev Rethinakumar" userId="S::manudev.rethina@solitontech.com::d51c7a02-e76b-47e8-842e-54f553e4b0bf" providerId="AD" clId="Web-{3DB6C342-B682-B7B4-3E3B-263AC5C38117}" dt="2023-09-05T11:05:11.114" v="113" actId="1076"/>
          <ac:picMkLst>
            <pc:docMk/>
            <pc:sldMk cId="809541851" sldId="296"/>
            <ac:picMk id="9" creationId="{D5A8F4C0-2257-D18E-A86F-F1DED055DF0C}"/>
          </ac:picMkLst>
        </pc:picChg>
      </pc:sldChg>
      <pc:sldChg chg="addSp delSp modSp ord">
        <pc:chgData name="Manudev Rethinakumar" userId="S::manudev.rethina@solitontech.com::d51c7a02-e76b-47e8-842e-54f553e4b0bf" providerId="AD" clId="Web-{3DB6C342-B682-B7B4-3E3B-263AC5C38117}" dt="2023-09-05T11:05:56.052" v="117" actId="1076"/>
        <pc:sldMkLst>
          <pc:docMk/>
          <pc:sldMk cId="1108671230" sldId="297"/>
        </pc:sldMkLst>
        <pc:picChg chg="add del mod">
          <ac:chgData name="Manudev Rethinakumar" userId="S::manudev.rethina@solitontech.com::d51c7a02-e76b-47e8-842e-54f553e4b0bf" providerId="AD" clId="Web-{3DB6C342-B682-B7B4-3E3B-263AC5C38117}" dt="2023-09-05T11:05:52.146" v="115"/>
          <ac:picMkLst>
            <pc:docMk/>
            <pc:sldMk cId="1108671230" sldId="297"/>
            <ac:picMk id="7" creationId="{2354A2F2-64AF-2FB8-E041-4FE34D4699B4}"/>
          </ac:picMkLst>
        </pc:picChg>
        <pc:picChg chg="add mod">
          <ac:chgData name="Manudev Rethinakumar" userId="S::manudev.rethina@solitontech.com::d51c7a02-e76b-47e8-842e-54f553e4b0bf" providerId="AD" clId="Web-{3DB6C342-B682-B7B4-3E3B-263AC5C38117}" dt="2023-09-05T11:05:56.052" v="117" actId="1076"/>
          <ac:picMkLst>
            <pc:docMk/>
            <pc:sldMk cId="1108671230" sldId="297"/>
            <ac:picMk id="11" creationId="{286FFB93-BB5F-2234-0E28-E4FDCA9D1B6D}"/>
          </ac:picMkLst>
        </pc:picChg>
        <pc:picChg chg="del">
          <ac:chgData name="Manudev Rethinakumar" userId="S::manudev.rethina@solitontech.com::d51c7a02-e76b-47e8-842e-54f553e4b0bf" providerId="AD" clId="Web-{3DB6C342-B682-B7B4-3E3B-263AC5C38117}" dt="2023-09-05T08:53:00.400" v="3"/>
          <ac:picMkLst>
            <pc:docMk/>
            <pc:sldMk cId="1108671230" sldId="297"/>
            <ac:picMk id="14" creationId="{F64BFF68-7550-AED0-F226-033F2D51E0F1}"/>
          </ac:picMkLst>
        </pc:picChg>
      </pc:sldChg>
      <pc:sldChg chg="modSp">
        <pc:chgData name="Manudev Rethinakumar" userId="S::manudev.rethina@solitontech.com::d51c7a02-e76b-47e8-842e-54f553e4b0bf" providerId="AD" clId="Web-{3DB6C342-B682-B7B4-3E3B-263AC5C38117}" dt="2023-09-05T10:16:28.901" v="102" actId="20577"/>
        <pc:sldMkLst>
          <pc:docMk/>
          <pc:sldMk cId="3510028954" sldId="298"/>
        </pc:sldMkLst>
        <pc:spChg chg="mod">
          <ac:chgData name="Manudev Rethinakumar" userId="S::manudev.rethina@solitontech.com::d51c7a02-e76b-47e8-842e-54f553e4b0bf" providerId="AD" clId="Web-{3DB6C342-B682-B7B4-3E3B-263AC5C38117}" dt="2023-09-05T10:16:28.901" v="102" actId="20577"/>
          <ac:spMkLst>
            <pc:docMk/>
            <pc:sldMk cId="3510028954" sldId="298"/>
            <ac:spMk id="3" creationId="{B9EDC23A-0813-C279-8ADA-387CD6912150}"/>
          </ac:spMkLst>
        </pc:spChg>
      </pc:sldChg>
    </pc:docChg>
  </pc:docChgLst>
  <pc:docChgLst>
    <pc:chgData name="Sudeep Aryan Gaddameedi" userId="S::sudeeparyan.g@solitontech.com::099e84d7-bd5e-4c5d-aa1a-c7ae8fe652f9" providerId="AD" clId="Web-{6B7BE2C4-7150-6214-75A6-2E2F7CA24B41}"/>
    <pc:docChg chg="modSld">
      <pc:chgData name="Sudeep Aryan Gaddameedi" userId="S::sudeeparyan.g@solitontech.com::099e84d7-bd5e-4c5d-aa1a-c7ae8fe652f9" providerId="AD" clId="Web-{6B7BE2C4-7150-6214-75A6-2E2F7CA24B41}" dt="2023-09-06T06:49:36.117" v="33" actId="20577"/>
      <pc:docMkLst>
        <pc:docMk/>
      </pc:docMkLst>
      <pc:sldChg chg="modSp">
        <pc:chgData name="Sudeep Aryan Gaddameedi" userId="S::sudeeparyan.g@solitontech.com::099e84d7-bd5e-4c5d-aa1a-c7ae8fe652f9" providerId="AD" clId="Web-{6B7BE2C4-7150-6214-75A6-2E2F7CA24B41}" dt="2023-09-06T06:49:36.117" v="33" actId="20577"/>
        <pc:sldMkLst>
          <pc:docMk/>
          <pc:sldMk cId="3515926803" sldId="291"/>
        </pc:sldMkLst>
        <pc:spChg chg="mod">
          <ac:chgData name="Sudeep Aryan Gaddameedi" userId="S::sudeeparyan.g@solitontech.com::099e84d7-bd5e-4c5d-aa1a-c7ae8fe652f9" providerId="AD" clId="Web-{6B7BE2C4-7150-6214-75A6-2E2F7CA24B41}" dt="2023-09-06T06:49:36.117" v="33" actId="20577"/>
          <ac:spMkLst>
            <pc:docMk/>
            <pc:sldMk cId="3515926803" sldId="291"/>
            <ac:spMk id="3" creationId="{32C150B1-F24F-FA4A-0895-4F577670C72F}"/>
          </ac:spMkLst>
        </pc:spChg>
      </pc:sldChg>
    </pc:docChg>
  </pc:docChgLst>
  <pc:docChgLst>
    <pc:chgData name="Manudev Rethinakumar" userId="S::manudev.rethina@solitontech.com::d51c7a02-e76b-47e8-842e-54f553e4b0bf" providerId="AD" clId="Web-{F6C7CCCD-5521-826D-4A57-ABA79D436B2E}"/>
    <pc:docChg chg="addSld delSld modSld modSection">
      <pc:chgData name="Manudev Rethinakumar" userId="S::manudev.rethina@solitontech.com::d51c7a02-e76b-47e8-842e-54f553e4b0bf" providerId="AD" clId="Web-{F6C7CCCD-5521-826D-4A57-ABA79D436B2E}" dt="2023-09-06T11:47:25.499" v="70" actId="1076"/>
      <pc:docMkLst>
        <pc:docMk/>
      </pc:docMkLst>
      <pc:sldChg chg="modSp">
        <pc:chgData name="Manudev Rethinakumar" userId="S::manudev.rethina@solitontech.com::d51c7a02-e76b-47e8-842e-54f553e4b0bf" providerId="AD" clId="Web-{F6C7CCCD-5521-826D-4A57-ABA79D436B2E}" dt="2023-09-06T11:45:42.404" v="69" actId="20577"/>
        <pc:sldMkLst>
          <pc:docMk/>
          <pc:sldMk cId="3515926803" sldId="291"/>
        </pc:sldMkLst>
        <pc:spChg chg="mod">
          <ac:chgData name="Manudev Rethinakumar" userId="S::manudev.rethina@solitontech.com::d51c7a02-e76b-47e8-842e-54f553e4b0bf" providerId="AD" clId="Web-{F6C7CCCD-5521-826D-4A57-ABA79D436B2E}" dt="2023-09-06T11:45:42.404" v="69" actId="20577"/>
          <ac:spMkLst>
            <pc:docMk/>
            <pc:sldMk cId="3515926803" sldId="291"/>
            <ac:spMk id="3" creationId="{32C150B1-F24F-FA4A-0895-4F577670C72F}"/>
          </ac:spMkLst>
        </pc:spChg>
      </pc:sldChg>
      <pc:sldChg chg="addSp delSp modSp">
        <pc:chgData name="Manudev Rethinakumar" userId="S::manudev.rethina@solitontech.com::d51c7a02-e76b-47e8-842e-54f553e4b0bf" providerId="AD" clId="Web-{F6C7CCCD-5521-826D-4A57-ABA79D436B2E}" dt="2023-09-06T11:47:25.499" v="70" actId="1076"/>
        <pc:sldMkLst>
          <pc:docMk/>
          <pc:sldMk cId="3627014352" sldId="292"/>
        </pc:sldMkLst>
        <pc:picChg chg="del mod">
          <ac:chgData name="Manudev Rethinakumar" userId="S::manudev.rethina@solitontech.com::d51c7a02-e76b-47e8-842e-54f553e4b0bf" providerId="AD" clId="Web-{F6C7CCCD-5521-826D-4A57-ABA79D436B2E}" dt="2023-09-06T11:37:59.226" v="35"/>
          <ac:picMkLst>
            <pc:docMk/>
            <pc:sldMk cId="3627014352" sldId="292"/>
            <ac:picMk id="2" creationId="{2DED7675-33D4-5FAA-9486-AB23EA10FDA1}"/>
          </ac:picMkLst>
        </pc:picChg>
        <pc:picChg chg="del">
          <ac:chgData name="Manudev Rethinakumar" userId="S::manudev.rethina@solitontech.com::d51c7a02-e76b-47e8-842e-54f553e4b0bf" providerId="AD" clId="Web-{F6C7CCCD-5521-826D-4A57-ABA79D436B2E}" dt="2023-09-06T11:31:48.142" v="27"/>
          <ac:picMkLst>
            <pc:docMk/>
            <pc:sldMk cId="3627014352" sldId="292"/>
            <ac:picMk id="3" creationId="{A7EE486F-8688-8B81-08EF-D650DB6103FA}"/>
          </ac:picMkLst>
        </pc:picChg>
        <pc:picChg chg="add mod">
          <ac:chgData name="Manudev Rethinakumar" userId="S::manudev.rethina@solitontech.com::d51c7a02-e76b-47e8-842e-54f553e4b0bf" providerId="AD" clId="Web-{F6C7CCCD-5521-826D-4A57-ABA79D436B2E}" dt="2023-09-06T11:32:08.518" v="33" actId="1076"/>
          <ac:picMkLst>
            <pc:docMk/>
            <pc:sldMk cId="3627014352" sldId="292"/>
            <ac:picMk id="7" creationId="{D6D9F94D-9342-8181-E676-8A369DDBB302}"/>
          </ac:picMkLst>
        </pc:picChg>
        <pc:picChg chg="add del mod">
          <ac:chgData name="Manudev Rethinakumar" userId="S::manudev.rethina@solitontech.com::d51c7a02-e76b-47e8-842e-54f553e4b0bf" providerId="AD" clId="Web-{F6C7CCCD-5521-826D-4A57-ABA79D436B2E}" dt="2023-09-06T11:40:02.180" v="44"/>
          <ac:picMkLst>
            <pc:docMk/>
            <pc:sldMk cId="3627014352" sldId="292"/>
            <ac:picMk id="9" creationId="{6833560D-EC32-7A9D-5A56-2181271B5B5B}"/>
          </ac:picMkLst>
        </pc:picChg>
        <pc:picChg chg="add mod">
          <ac:chgData name="Manudev Rethinakumar" userId="S::manudev.rethina@solitontech.com::d51c7a02-e76b-47e8-842e-54f553e4b0bf" providerId="AD" clId="Web-{F6C7CCCD-5521-826D-4A57-ABA79D436B2E}" dt="2023-09-06T11:47:25.499" v="70" actId="1076"/>
          <ac:picMkLst>
            <pc:docMk/>
            <pc:sldMk cId="3627014352" sldId="292"/>
            <ac:picMk id="12" creationId="{926777B9-5AD7-296B-4CC7-B8DB7CF3754E}"/>
          </ac:picMkLst>
        </pc:picChg>
      </pc:sldChg>
      <pc:sldChg chg="add del replId">
        <pc:chgData name="Manudev Rethinakumar" userId="S::manudev.rethina@solitontech.com::d51c7a02-e76b-47e8-842e-54f553e4b0bf" providerId="AD" clId="Web-{F6C7CCCD-5521-826D-4A57-ABA79D436B2E}" dt="2023-09-06T11:40:08.399" v="47"/>
        <pc:sldMkLst>
          <pc:docMk/>
          <pc:sldMk cId="1578147057" sldId="299"/>
        </pc:sldMkLst>
      </pc:sldChg>
      <pc:sldChg chg="addSp modSp del">
        <pc:chgData name="Manudev Rethinakumar" userId="S::manudev.rethina@solitontech.com::d51c7a02-e76b-47e8-842e-54f553e4b0bf" providerId="AD" clId="Web-{F6C7CCCD-5521-826D-4A57-ABA79D436B2E}" dt="2023-09-06T11:11:24.756" v="26"/>
        <pc:sldMkLst>
          <pc:docMk/>
          <pc:sldMk cId="1760408591" sldId="299"/>
        </pc:sldMkLst>
        <pc:spChg chg="add mod">
          <ac:chgData name="Manudev Rethinakumar" userId="S::manudev.rethina@solitontech.com::d51c7a02-e76b-47e8-842e-54f553e4b0bf" providerId="AD" clId="Web-{F6C7CCCD-5521-826D-4A57-ABA79D436B2E}" dt="2023-09-06T11:10:50.146" v="25" actId="14100"/>
          <ac:spMkLst>
            <pc:docMk/>
            <pc:sldMk cId="1760408591" sldId="299"/>
            <ac:spMk id="7" creationId="{F291FEF2-EFBC-6AEC-99C5-EFFA225F4ED7}"/>
          </ac:spMkLst>
        </pc:spChg>
      </pc:sldChg>
      <pc:sldChg chg="add del replId">
        <pc:chgData name="Manudev Rethinakumar" userId="S::manudev.rethina@solitontech.com::d51c7a02-e76b-47e8-842e-54f553e4b0bf" providerId="AD" clId="Web-{F6C7CCCD-5521-826D-4A57-ABA79D436B2E}" dt="2023-09-06T11:40:16.352" v="50"/>
        <pc:sldMkLst>
          <pc:docMk/>
          <pc:sldMk cId="3451127341" sldId="300"/>
        </pc:sldMkLst>
      </pc:sldChg>
      <pc:sldChg chg="add del replId">
        <pc:chgData name="Manudev Rethinakumar" userId="S::manudev.rethina@solitontech.com::d51c7a02-e76b-47e8-842e-54f553e4b0bf" providerId="AD" clId="Web-{F6C7CCCD-5521-826D-4A57-ABA79D436B2E}" dt="2023-09-06T11:40:12.556" v="49"/>
        <pc:sldMkLst>
          <pc:docMk/>
          <pc:sldMk cId="426934016" sldId="301"/>
        </pc:sldMkLst>
      </pc:sldChg>
    </pc:docChg>
  </pc:docChgLst>
  <pc:docChgLst>
    <pc:chgData name="Giriharan Ravichandran" userId="S::giriharan.ravi@solitontech.com::34402536-d9b9-4de4-9b04-1ef2081e228f" providerId="AD" clId="Web-{1EF1AC9D-F7F7-8745-9969-37904DD6C1AC}"/>
    <pc:docChg chg="modSld">
      <pc:chgData name="Giriharan Ravichandran" userId="S::giriharan.ravi@solitontech.com::34402536-d9b9-4de4-9b04-1ef2081e228f" providerId="AD" clId="Web-{1EF1AC9D-F7F7-8745-9969-37904DD6C1AC}" dt="2023-09-06T10:01:51.354" v="69" actId="20577"/>
      <pc:docMkLst>
        <pc:docMk/>
      </pc:docMkLst>
      <pc:sldChg chg="modSp">
        <pc:chgData name="Giriharan Ravichandran" userId="S::giriharan.ravi@solitontech.com::34402536-d9b9-4de4-9b04-1ef2081e228f" providerId="AD" clId="Web-{1EF1AC9D-F7F7-8745-9969-37904DD6C1AC}" dt="2023-09-06T10:01:51.354" v="69" actId="20577"/>
        <pc:sldMkLst>
          <pc:docMk/>
          <pc:sldMk cId="3515926803" sldId="291"/>
        </pc:sldMkLst>
        <pc:spChg chg="mod">
          <ac:chgData name="Giriharan Ravichandran" userId="S::giriharan.ravi@solitontech.com::34402536-d9b9-4de4-9b04-1ef2081e228f" providerId="AD" clId="Web-{1EF1AC9D-F7F7-8745-9969-37904DD6C1AC}" dt="2023-09-06T10:01:51.354" v="69" actId="20577"/>
          <ac:spMkLst>
            <pc:docMk/>
            <pc:sldMk cId="3515926803" sldId="291"/>
            <ac:spMk id="3" creationId="{32C150B1-F24F-FA4A-0895-4F577670C72F}"/>
          </ac:spMkLst>
        </pc:spChg>
      </pc:sldChg>
    </pc:docChg>
  </pc:docChgLst>
  <pc:docChgLst>
    <pc:chgData name="Manudev Rethinakumar" userId="S::manudev.rethina@solitontech.com::d51c7a02-e76b-47e8-842e-54f553e4b0bf" providerId="AD" clId="Web-{D643B21C-A064-C906-4A2E-5145E4076B71}"/>
    <pc:docChg chg="modSld">
      <pc:chgData name="Manudev Rethinakumar" userId="S::manudev.rethina@solitontech.com::d51c7a02-e76b-47e8-842e-54f553e4b0bf" providerId="AD" clId="Web-{D643B21C-A064-C906-4A2E-5145E4076B71}" dt="2023-09-07T10:17:39.122" v="89" actId="20577"/>
      <pc:docMkLst>
        <pc:docMk/>
      </pc:docMkLst>
      <pc:sldChg chg="addSp delSp modSp">
        <pc:chgData name="Manudev Rethinakumar" userId="S::manudev.rethina@solitontech.com::d51c7a02-e76b-47e8-842e-54f553e4b0bf" providerId="AD" clId="Web-{D643B21C-A064-C906-4A2E-5145E4076B71}" dt="2023-09-07T09:34:38.426" v="74" actId="1076"/>
        <pc:sldMkLst>
          <pc:docMk/>
          <pc:sldMk cId="4273484777" sldId="284"/>
        </pc:sldMkLst>
        <pc:spChg chg="mod">
          <ac:chgData name="Manudev Rethinakumar" userId="S::manudev.rethina@solitontech.com::d51c7a02-e76b-47e8-842e-54f553e4b0bf" providerId="AD" clId="Web-{D643B21C-A064-C906-4A2E-5145E4076B71}" dt="2023-09-07T04:37:01.008" v="10" actId="20577"/>
          <ac:spMkLst>
            <pc:docMk/>
            <pc:sldMk cId="4273484777" sldId="284"/>
            <ac:spMk id="2" creationId="{44DB2E76-88AC-A655-1ADE-7CDB4DDD0050}"/>
          </ac:spMkLst>
        </pc:spChg>
        <pc:spChg chg="mod">
          <ac:chgData name="Manudev Rethinakumar" userId="S::manudev.rethina@solitontech.com::d51c7a02-e76b-47e8-842e-54f553e4b0bf" providerId="AD" clId="Web-{D643B21C-A064-C906-4A2E-5145E4076B71}" dt="2023-09-07T09:32:07.283" v="66" actId="14100"/>
          <ac:spMkLst>
            <pc:docMk/>
            <pc:sldMk cId="4273484777" sldId="284"/>
            <ac:spMk id="3" creationId="{32C150B1-F24F-FA4A-0895-4F577670C72F}"/>
          </ac:spMkLst>
        </pc:spChg>
        <pc:picChg chg="add del mod">
          <ac:chgData name="Manudev Rethinakumar" userId="S::manudev.rethina@solitontech.com::d51c7a02-e76b-47e8-842e-54f553e4b0bf" providerId="AD" clId="Web-{D643B21C-A064-C906-4A2E-5145E4076B71}" dt="2023-09-07T09:33:06.299" v="67"/>
          <ac:picMkLst>
            <pc:docMk/>
            <pc:sldMk cId="4273484777" sldId="284"/>
            <ac:picMk id="7" creationId="{64EB3393-D769-F028-D67B-49131F289E2A}"/>
          </ac:picMkLst>
        </pc:picChg>
        <pc:picChg chg="add mod">
          <ac:chgData name="Manudev Rethinakumar" userId="S::manudev.rethina@solitontech.com::d51c7a02-e76b-47e8-842e-54f553e4b0bf" providerId="AD" clId="Web-{D643B21C-A064-C906-4A2E-5145E4076B71}" dt="2023-09-07T09:34:38.426" v="74" actId="1076"/>
          <ac:picMkLst>
            <pc:docMk/>
            <pc:sldMk cId="4273484777" sldId="284"/>
            <ac:picMk id="8" creationId="{403A0A37-B659-34E8-00DB-38122BB3F7AF}"/>
          </ac:picMkLst>
        </pc:picChg>
        <pc:picChg chg="add mod">
          <ac:chgData name="Manudev Rethinakumar" userId="S::manudev.rethina@solitontech.com::d51c7a02-e76b-47e8-842e-54f553e4b0bf" providerId="AD" clId="Web-{D643B21C-A064-C906-4A2E-5145E4076B71}" dt="2023-09-07T09:34:37.254" v="73" actId="1076"/>
          <ac:picMkLst>
            <pc:docMk/>
            <pc:sldMk cId="4273484777" sldId="284"/>
            <ac:picMk id="9" creationId="{F33A02DB-7EC9-76F8-E2B4-F012AA21C5B0}"/>
          </ac:picMkLst>
        </pc:picChg>
      </pc:sldChg>
      <pc:sldChg chg="addSp modSp">
        <pc:chgData name="Manudev Rethinakumar" userId="S::manudev.rethina@solitontech.com::d51c7a02-e76b-47e8-842e-54f553e4b0bf" providerId="AD" clId="Web-{D643B21C-A064-C906-4A2E-5145E4076B71}" dt="2023-09-07T09:44:05.747" v="79" actId="1076"/>
        <pc:sldMkLst>
          <pc:docMk/>
          <pc:sldMk cId="1681449886" sldId="289"/>
        </pc:sldMkLst>
        <pc:spChg chg="mod">
          <ac:chgData name="Manudev Rethinakumar" userId="S::manudev.rethina@solitontech.com::d51c7a02-e76b-47e8-842e-54f553e4b0bf" providerId="AD" clId="Web-{D643B21C-A064-C906-4A2E-5145E4076B71}" dt="2023-09-07T04:39:26.228" v="47" actId="1076"/>
          <ac:spMkLst>
            <pc:docMk/>
            <pc:sldMk cId="1681449886" sldId="289"/>
            <ac:spMk id="2" creationId="{D843FE66-50B3-AE94-5B87-59E0B8003B94}"/>
          </ac:spMkLst>
        </pc:spChg>
        <pc:spChg chg="mod">
          <ac:chgData name="Manudev Rethinakumar" userId="S::manudev.rethina@solitontech.com::d51c7a02-e76b-47e8-842e-54f553e4b0bf" providerId="AD" clId="Web-{D643B21C-A064-C906-4A2E-5145E4076B71}" dt="2023-09-07T09:43:44.059" v="75" actId="14100"/>
          <ac:spMkLst>
            <pc:docMk/>
            <pc:sldMk cId="1681449886" sldId="289"/>
            <ac:spMk id="3" creationId="{112182DD-9B4A-5AA8-D18A-991F8FB26725}"/>
          </ac:spMkLst>
        </pc:spChg>
        <pc:picChg chg="add mod">
          <ac:chgData name="Manudev Rethinakumar" userId="S::manudev.rethina@solitontech.com::d51c7a02-e76b-47e8-842e-54f553e4b0bf" providerId="AD" clId="Web-{D643B21C-A064-C906-4A2E-5145E4076B71}" dt="2023-09-07T09:44:05.747" v="79" actId="1076"/>
          <ac:picMkLst>
            <pc:docMk/>
            <pc:sldMk cId="1681449886" sldId="289"/>
            <ac:picMk id="7" creationId="{82E0C7A4-ED1E-2570-477F-5F76C5B2D335}"/>
          </ac:picMkLst>
        </pc:picChg>
      </pc:sldChg>
      <pc:sldChg chg="delSp modSp">
        <pc:chgData name="Manudev Rethinakumar" userId="S::manudev.rethina@solitontech.com::d51c7a02-e76b-47e8-842e-54f553e4b0bf" providerId="AD" clId="Web-{D643B21C-A064-C906-4A2E-5145E4076B71}" dt="2023-09-07T10:17:39.122" v="89" actId="20577"/>
        <pc:sldMkLst>
          <pc:docMk/>
          <pc:sldMk cId="1884382337" sldId="290"/>
        </pc:sldMkLst>
        <pc:spChg chg="mod">
          <ac:chgData name="Manudev Rethinakumar" userId="S::manudev.rethina@solitontech.com::d51c7a02-e76b-47e8-842e-54f553e4b0bf" providerId="AD" clId="Web-{D643B21C-A064-C906-4A2E-5145E4076B71}" dt="2023-09-07T10:17:39.122" v="89" actId="20577"/>
          <ac:spMkLst>
            <pc:docMk/>
            <pc:sldMk cId="1884382337" sldId="290"/>
            <ac:spMk id="3" creationId="{112182DD-9B4A-5AA8-D18A-991F8FB26725}"/>
          </ac:spMkLst>
        </pc:spChg>
        <pc:picChg chg="del">
          <ac:chgData name="Manudev Rethinakumar" userId="S::manudev.rethina@solitontech.com::d51c7a02-e76b-47e8-842e-54f553e4b0bf" providerId="AD" clId="Web-{D643B21C-A064-C906-4A2E-5145E4076B71}" dt="2023-09-07T09:45:11.529" v="80"/>
          <ac:picMkLst>
            <pc:docMk/>
            <pc:sldMk cId="1884382337" sldId="290"/>
            <ac:picMk id="10" creationId="{E2FD082C-241F-195B-E7BD-517356EC30DA}"/>
          </ac:picMkLst>
        </pc:picChg>
      </pc:sldChg>
      <pc:sldChg chg="addSp delSp modSp">
        <pc:chgData name="Manudev Rethinakumar" userId="S::manudev.rethina@solitontech.com::d51c7a02-e76b-47e8-842e-54f553e4b0bf" providerId="AD" clId="Web-{D643B21C-A064-C906-4A2E-5145E4076B71}" dt="2023-09-07T06:47:41.786" v="56" actId="1076"/>
        <pc:sldMkLst>
          <pc:docMk/>
          <pc:sldMk cId="3627014352" sldId="292"/>
        </pc:sldMkLst>
        <pc:picChg chg="add mod">
          <ac:chgData name="Manudev Rethinakumar" userId="S::manudev.rethina@solitontech.com::d51c7a02-e76b-47e8-842e-54f553e4b0bf" providerId="AD" clId="Web-{D643B21C-A064-C906-4A2E-5145E4076B71}" dt="2023-09-07T06:47:41.786" v="56" actId="1076"/>
          <ac:picMkLst>
            <pc:docMk/>
            <pc:sldMk cId="3627014352" sldId="292"/>
            <ac:picMk id="3" creationId="{8CFDCF11-89CF-E6BC-4F8E-7EAF557B99FD}"/>
          </ac:picMkLst>
        </pc:picChg>
        <pc:picChg chg="del">
          <ac:chgData name="Manudev Rethinakumar" userId="S::manudev.rethina@solitontech.com::d51c7a02-e76b-47e8-842e-54f553e4b0bf" providerId="AD" clId="Web-{D643B21C-A064-C906-4A2E-5145E4076B71}" dt="2023-09-07T06:47:31.614" v="52"/>
          <ac:picMkLst>
            <pc:docMk/>
            <pc:sldMk cId="3627014352" sldId="292"/>
            <ac:picMk id="12" creationId="{926777B9-5AD7-296B-4CC7-B8DB7CF3754E}"/>
          </ac:picMkLst>
        </pc:picChg>
      </pc:sldChg>
    </pc:docChg>
  </pc:docChgLst>
  <pc:docChgLst>
    <pc:chgData name="Manudev Rethinakumar" userId="S::manudev.rethina@solitontech.com::d51c7a02-e76b-47e8-842e-54f553e4b0bf" providerId="AD" clId="Web-{7C5FE84A-8614-B23A-91BC-8E86D8A77D40}"/>
    <pc:docChg chg="modSld">
      <pc:chgData name="Manudev Rethinakumar" userId="S::manudev.rethina@solitontech.com::d51c7a02-e76b-47e8-842e-54f553e4b0bf" providerId="AD" clId="Web-{7C5FE84A-8614-B23A-91BC-8E86D8A77D40}" dt="2023-09-04T11:58:49.606" v="184" actId="1076"/>
      <pc:docMkLst>
        <pc:docMk/>
      </pc:docMkLst>
      <pc:sldChg chg="addSp modSp">
        <pc:chgData name="Manudev Rethinakumar" userId="S::manudev.rethina@solitontech.com::d51c7a02-e76b-47e8-842e-54f553e4b0bf" providerId="AD" clId="Web-{7C5FE84A-8614-B23A-91BC-8E86D8A77D40}" dt="2023-09-04T11:18:49.580" v="170" actId="14100"/>
        <pc:sldMkLst>
          <pc:docMk/>
          <pc:sldMk cId="1637194263" sldId="273"/>
        </pc:sldMkLst>
        <pc:spChg chg="mod">
          <ac:chgData name="Manudev Rethinakumar" userId="S::manudev.rethina@solitontech.com::d51c7a02-e76b-47e8-842e-54f553e4b0bf" providerId="AD" clId="Web-{7C5FE84A-8614-B23A-91BC-8E86D8A77D40}" dt="2023-09-04T11:14:07.092" v="131" actId="20577"/>
          <ac:spMkLst>
            <pc:docMk/>
            <pc:sldMk cId="1637194263" sldId="273"/>
            <ac:spMk id="2" creationId="{A2CB287B-2FEF-4838-ADBC-D46CE3F66A8F}"/>
          </ac:spMkLst>
        </pc:spChg>
        <pc:spChg chg="mod">
          <ac:chgData name="Manudev Rethinakumar" userId="S::manudev.rethina@solitontech.com::d51c7a02-e76b-47e8-842e-54f553e4b0bf" providerId="AD" clId="Web-{7C5FE84A-8614-B23A-91BC-8E86D8A77D40}" dt="2023-09-04T11:14:15.217" v="133" actId="14100"/>
          <ac:spMkLst>
            <pc:docMk/>
            <pc:sldMk cId="1637194263" sldId="273"/>
            <ac:spMk id="3" creationId="{6DBAAAE2-15A0-4D5C-8AAE-CCF562BD1536}"/>
          </ac:spMkLst>
        </pc:spChg>
        <pc:picChg chg="add mod">
          <ac:chgData name="Manudev Rethinakumar" userId="S::manudev.rethina@solitontech.com::d51c7a02-e76b-47e8-842e-54f553e4b0bf" providerId="AD" clId="Web-{7C5FE84A-8614-B23A-91BC-8E86D8A77D40}" dt="2023-09-04T11:18:49.580" v="170" actId="14100"/>
          <ac:picMkLst>
            <pc:docMk/>
            <pc:sldMk cId="1637194263" sldId="273"/>
            <ac:picMk id="7" creationId="{708DF44C-6455-33E6-C15A-C93D04BDDC63}"/>
          </ac:picMkLst>
        </pc:picChg>
        <pc:picChg chg="add mod">
          <ac:chgData name="Manudev Rethinakumar" userId="S::manudev.rethina@solitontech.com::d51c7a02-e76b-47e8-842e-54f553e4b0bf" providerId="AD" clId="Web-{7C5FE84A-8614-B23A-91BC-8E86D8A77D40}" dt="2023-09-04T11:18:42.112" v="168" actId="1076"/>
          <ac:picMkLst>
            <pc:docMk/>
            <pc:sldMk cId="1637194263" sldId="273"/>
            <ac:picMk id="8" creationId="{E9DFA8BE-8358-50E5-C599-610720F35996}"/>
          </ac:picMkLst>
        </pc:picChg>
        <pc:picChg chg="add mod">
          <ac:chgData name="Manudev Rethinakumar" userId="S::manudev.rethina@solitontech.com::d51c7a02-e76b-47e8-842e-54f553e4b0bf" providerId="AD" clId="Web-{7C5FE84A-8614-B23A-91BC-8E86D8A77D40}" dt="2023-09-04T11:18:37.174" v="167" actId="1076"/>
          <ac:picMkLst>
            <pc:docMk/>
            <pc:sldMk cId="1637194263" sldId="273"/>
            <ac:picMk id="9" creationId="{462BFF13-529E-EB0A-D646-400FA9876832}"/>
          </ac:picMkLst>
        </pc:picChg>
      </pc:sldChg>
      <pc:sldChg chg="addSp delSp modSp">
        <pc:chgData name="Manudev Rethinakumar" userId="S::manudev.rethina@solitontech.com::d51c7a02-e76b-47e8-842e-54f553e4b0bf" providerId="AD" clId="Web-{7C5FE84A-8614-B23A-91BC-8E86D8A77D40}" dt="2023-09-04T11:17:34.126" v="158" actId="1076"/>
        <pc:sldMkLst>
          <pc:docMk/>
          <pc:sldMk cId="4156550704" sldId="281"/>
        </pc:sldMkLst>
        <pc:spChg chg="mod">
          <ac:chgData name="Manudev Rethinakumar" userId="S::manudev.rethina@solitontech.com::d51c7a02-e76b-47e8-842e-54f553e4b0bf" providerId="AD" clId="Web-{7C5FE84A-8614-B23A-91BC-8E86D8A77D40}" dt="2023-09-04T11:17:30.173" v="153" actId="20577"/>
          <ac:spMkLst>
            <pc:docMk/>
            <pc:sldMk cId="4156550704" sldId="281"/>
            <ac:spMk id="2" creationId="{6D6205B7-C0A1-4E7E-370F-973C2A5B5A1D}"/>
          </ac:spMkLst>
        </pc:spChg>
        <pc:picChg chg="add mod">
          <ac:chgData name="Manudev Rethinakumar" userId="S::manudev.rethina@solitontech.com::d51c7a02-e76b-47e8-842e-54f553e4b0bf" providerId="AD" clId="Web-{7C5FE84A-8614-B23A-91BC-8E86D8A77D40}" dt="2023-09-04T11:17:34.126" v="158" actId="1076"/>
          <ac:picMkLst>
            <pc:docMk/>
            <pc:sldMk cId="4156550704" sldId="281"/>
            <ac:picMk id="3" creationId="{0382E9CE-16AA-7228-063A-568755A9C2DD}"/>
          </ac:picMkLst>
        </pc:picChg>
        <pc:picChg chg="del">
          <ac:chgData name="Manudev Rethinakumar" userId="S::manudev.rethina@solitontech.com::d51c7a02-e76b-47e8-842e-54f553e4b0bf" providerId="AD" clId="Web-{7C5FE84A-8614-B23A-91BC-8E86D8A77D40}" dt="2023-09-04T11:16:32.125" v="143"/>
          <ac:picMkLst>
            <pc:docMk/>
            <pc:sldMk cId="4156550704" sldId="281"/>
            <ac:picMk id="7" creationId="{BF41B4A2-AFC4-9EAE-F60A-1C4028284CFF}"/>
          </ac:picMkLst>
        </pc:picChg>
        <pc:picChg chg="del">
          <ac:chgData name="Manudev Rethinakumar" userId="S::manudev.rethina@solitontech.com::d51c7a02-e76b-47e8-842e-54f553e4b0bf" providerId="AD" clId="Web-{7C5FE84A-8614-B23A-91BC-8E86D8A77D40}" dt="2023-09-04T10:57:03.326" v="46"/>
          <ac:picMkLst>
            <pc:docMk/>
            <pc:sldMk cId="4156550704" sldId="281"/>
            <ac:picMk id="8" creationId="{5497462C-A565-76BD-1223-F354625FEBAB}"/>
          </ac:picMkLst>
        </pc:picChg>
      </pc:sldChg>
      <pc:sldChg chg="addSp delSp modSp">
        <pc:chgData name="Manudev Rethinakumar" userId="S::manudev.rethina@solitontech.com::d51c7a02-e76b-47e8-842e-54f553e4b0bf" providerId="AD" clId="Web-{7C5FE84A-8614-B23A-91BC-8E86D8A77D40}" dt="2023-09-04T11:56:15.229" v="180" actId="1076"/>
        <pc:sldMkLst>
          <pc:docMk/>
          <pc:sldMk cId="3627014352" sldId="292"/>
        </pc:sldMkLst>
        <pc:picChg chg="add del mod">
          <ac:chgData name="Manudev Rethinakumar" userId="S::manudev.rethina@solitontech.com::d51c7a02-e76b-47e8-842e-54f553e4b0bf" providerId="AD" clId="Web-{7C5FE84A-8614-B23A-91BC-8E86D8A77D40}" dt="2023-09-04T11:54:29.602" v="174"/>
          <ac:picMkLst>
            <pc:docMk/>
            <pc:sldMk cId="3627014352" sldId="292"/>
            <ac:picMk id="2" creationId="{58541024-9757-DC8D-3850-F6A619560E7E}"/>
          </ac:picMkLst>
        </pc:picChg>
        <pc:picChg chg="add mod">
          <ac:chgData name="Manudev Rethinakumar" userId="S::manudev.rethina@solitontech.com::d51c7a02-e76b-47e8-842e-54f553e4b0bf" providerId="AD" clId="Web-{7C5FE84A-8614-B23A-91BC-8E86D8A77D40}" dt="2023-09-04T11:56:15.229" v="180" actId="1076"/>
          <ac:picMkLst>
            <pc:docMk/>
            <pc:sldMk cId="3627014352" sldId="292"/>
            <ac:picMk id="3" creationId="{A7EE486F-8688-8B81-08EF-D650DB6103FA}"/>
          </ac:picMkLst>
        </pc:picChg>
        <pc:picChg chg="del">
          <ac:chgData name="Manudev Rethinakumar" userId="S::manudev.rethina@solitontech.com::d51c7a02-e76b-47e8-842e-54f553e4b0bf" providerId="AD" clId="Web-{7C5FE84A-8614-B23A-91BC-8E86D8A77D40}" dt="2023-09-04T10:55:55.310" v="40"/>
          <ac:picMkLst>
            <pc:docMk/>
            <pc:sldMk cId="3627014352" sldId="292"/>
            <ac:picMk id="17" creationId="{B289E4BB-6396-11E1-9684-38D9A9C9D695}"/>
          </ac:picMkLst>
        </pc:picChg>
      </pc:sldChg>
      <pc:sldChg chg="addSp delSp modSp">
        <pc:chgData name="Manudev Rethinakumar" userId="S::manudev.rethina@solitontech.com::d51c7a02-e76b-47e8-842e-54f553e4b0bf" providerId="AD" clId="Web-{7C5FE84A-8614-B23A-91BC-8E86D8A77D40}" dt="2023-09-04T11:24:24.445" v="173" actId="20577"/>
        <pc:sldMkLst>
          <pc:docMk/>
          <pc:sldMk cId="809541851" sldId="296"/>
        </pc:sldMkLst>
        <pc:spChg chg="mod">
          <ac:chgData name="Manudev Rethinakumar" userId="S::manudev.rethina@solitontech.com::d51c7a02-e76b-47e8-842e-54f553e4b0bf" providerId="AD" clId="Web-{7C5FE84A-8614-B23A-91BC-8E86D8A77D40}" dt="2023-09-04T10:58:35.734" v="59" actId="20577"/>
          <ac:spMkLst>
            <pc:docMk/>
            <pc:sldMk cId="809541851" sldId="296"/>
            <ac:spMk id="12" creationId="{8E0D4B81-7AA5-8D65-37A6-71F96D1202AD}"/>
          </ac:spMkLst>
        </pc:spChg>
        <pc:spChg chg="mod">
          <ac:chgData name="Manudev Rethinakumar" userId="S::manudev.rethina@solitontech.com::d51c7a02-e76b-47e8-842e-54f553e4b0bf" providerId="AD" clId="Web-{7C5FE84A-8614-B23A-91BC-8E86D8A77D40}" dt="2023-09-04T11:24:24.445" v="173" actId="20577"/>
          <ac:spMkLst>
            <pc:docMk/>
            <pc:sldMk cId="809541851" sldId="296"/>
            <ac:spMk id="17" creationId="{B1934404-76A1-51CF-AD31-8157653DDFB1}"/>
          </ac:spMkLst>
        </pc:spChg>
        <pc:spChg chg="mod">
          <ac:chgData name="Manudev Rethinakumar" userId="S::manudev.rethina@solitontech.com::d51c7a02-e76b-47e8-842e-54f553e4b0bf" providerId="AD" clId="Web-{7C5FE84A-8614-B23A-91BC-8E86D8A77D40}" dt="2023-09-04T11:00:57.533" v="77" actId="20577"/>
          <ac:spMkLst>
            <pc:docMk/>
            <pc:sldMk cId="809541851" sldId="296"/>
            <ac:spMk id="19" creationId="{A4A798C7-821E-7FAC-BA13-4D3FFFF0C981}"/>
          </ac:spMkLst>
        </pc:spChg>
        <pc:picChg chg="add mod">
          <ac:chgData name="Manudev Rethinakumar" userId="S::manudev.rethina@solitontech.com::d51c7a02-e76b-47e8-842e-54f553e4b0bf" providerId="AD" clId="Web-{7C5FE84A-8614-B23A-91BC-8E86D8A77D40}" dt="2023-09-04T10:58:47.297" v="62" actId="1076"/>
          <ac:picMkLst>
            <pc:docMk/>
            <pc:sldMk cId="809541851" sldId="296"/>
            <ac:picMk id="2" creationId="{835154B3-E355-A5FB-2176-7935F764E4D9}"/>
          </ac:picMkLst>
        </pc:picChg>
        <pc:picChg chg="del">
          <ac:chgData name="Manudev Rethinakumar" userId="S::manudev.rethina@solitontech.com::d51c7a02-e76b-47e8-842e-54f553e4b0bf" providerId="AD" clId="Web-{7C5FE84A-8614-B23A-91BC-8E86D8A77D40}" dt="2023-09-04T10:58:10.593" v="55"/>
          <ac:picMkLst>
            <pc:docMk/>
            <pc:sldMk cId="809541851" sldId="296"/>
            <ac:picMk id="14" creationId="{F64BFF68-7550-AED0-F226-033F2D51E0F1}"/>
          </ac:picMkLst>
        </pc:picChg>
      </pc:sldChg>
      <pc:sldChg chg="modSp">
        <pc:chgData name="Manudev Rethinakumar" userId="S::manudev.rethina@solitontech.com::d51c7a02-e76b-47e8-842e-54f553e4b0bf" providerId="AD" clId="Web-{7C5FE84A-8614-B23A-91BC-8E86D8A77D40}" dt="2023-09-04T11:58:21.980" v="181" actId="20577"/>
        <pc:sldMkLst>
          <pc:docMk/>
          <pc:sldMk cId="1108671230" sldId="297"/>
        </pc:sldMkLst>
        <pc:spChg chg="mod">
          <ac:chgData name="Manudev Rethinakumar" userId="S::manudev.rethina@solitontech.com::d51c7a02-e76b-47e8-842e-54f553e4b0bf" providerId="AD" clId="Web-{7C5FE84A-8614-B23A-91BC-8E86D8A77D40}" dt="2023-09-04T11:58:21.980" v="181" actId="20577"/>
          <ac:spMkLst>
            <pc:docMk/>
            <pc:sldMk cId="1108671230" sldId="297"/>
            <ac:spMk id="2" creationId="{A724C237-54DE-A841-3F82-39CA6E008DC1}"/>
          </ac:spMkLst>
        </pc:spChg>
      </pc:sldChg>
      <pc:sldChg chg="addSp modSp">
        <pc:chgData name="Manudev Rethinakumar" userId="S::manudev.rethina@solitontech.com::d51c7a02-e76b-47e8-842e-54f553e4b0bf" providerId="AD" clId="Web-{7C5FE84A-8614-B23A-91BC-8E86D8A77D40}" dt="2023-09-04T11:58:49.606" v="184" actId="1076"/>
        <pc:sldMkLst>
          <pc:docMk/>
          <pc:sldMk cId="3510028954" sldId="298"/>
        </pc:sldMkLst>
        <pc:spChg chg="mod">
          <ac:chgData name="Manudev Rethinakumar" userId="S::manudev.rethina@solitontech.com::d51c7a02-e76b-47e8-842e-54f553e4b0bf" providerId="AD" clId="Web-{7C5FE84A-8614-B23A-91BC-8E86D8A77D40}" dt="2023-09-04T11:04:24.786" v="90" actId="14100"/>
          <ac:spMkLst>
            <pc:docMk/>
            <pc:sldMk cId="3510028954" sldId="298"/>
            <ac:spMk id="3" creationId="{B9EDC23A-0813-C279-8ADA-387CD6912150}"/>
          </ac:spMkLst>
        </pc:spChg>
        <pc:picChg chg="add mod">
          <ac:chgData name="Manudev Rethinakumar" userId="S::manudev.rethina@solitontech.com::d51c7a02-e76b-47e8-842e-54f553e4b0bf" providerId="AD" clId="Web-{7C5FE84A-8614-B23A-91BC-8E86D8A77D40}" dt="2023-09-04T11:10:13.494" v="118" actId="1076"/>
          <ac:picMkLst>
            <pc:docMk/>
            <pc:sldMk cId="3510028954" sldId="298"/>
            <ac:picMk id="7" creationId="{12A4BF14-4AD0-FC8D-0E1F-CD43E9ED64D6}"/>
          </ac:picMkLst>
        </pc:picChg>
        <pc:picChg chg="add mod">
          <ac:chgData name="Manudev Rethinakumar" userId="S::manudev.rethina@solitontech.com::d51c7a02-e76b-47e8-842e-54f553e4b0bf" providerId="AD" clId="Web-{7C5FE84A-8614-B23A-91BC-8E86D8A77D40}" dt="2023-09-04T11:09:57.057" v="114" actId="1076"/>
          <ac:picMkLst>
            <pc:docMk/>
            <pc:sldMk cId="3510028954" sldId="298"/>
            <ac:picMk id="8" creationId="{E41B8F94-84F4-F846-D36D-31D5FCF10F81}"/>
          </ac:picMkLst>
        </pc:picChg>
        <pc:picChg chg="add mod">
          <ac:chgData name="Manudev Rethinakumar" userId="S::manudev.rethina@solitontech.com::d51c7a02-e76b-47e8-842e-54f553e4b0bf" providerId="AD" clId="Web-{7C5FE84A-8614-B23A-91BC-8E86D8A77D40}" dt="2023-09-04T11:10:03.260" v="116" actId="1076"/>
          <ac:picMkLst>
            <pc:docMk/>
            <pc:sldMk cId="3510028954" sldId="298"/>
            <ac:picMk id="9" creationId="{E395290E-5961-475B-EFA1-6972A11A7D3E}"/>
          </ac:picMkLst>
        </pc:picChg>
        <pc:picChg chg="add mod">
          <ac:chgData name="Manudev Rethinakumar" userId="S::manudev.rethina@solitontech.com::d51c7a02-e76b-47e8-842e-54f553e4b0bf" providerId="AD" clId="Web-{7C5FE84A-8614-B23A-91BC-8E86D8A77D40}" dt="2023-09-04T11:58:49.606" v="184" actId="1076"/>
          <ac:picMkLst>
            <pc:docMk/>
            <pc:sldMk cId="3510028954" sldId="298"/>
            <ac:picMk id="10" creationId="{E4721DBC-E2AE-0CAE-B07A-9F390D26043A}"/>
          </ac:picMkLst>
        </pc:picChg>
      </pc:sldChg>
    </pc:docChg>
  </pc:docChgLst>
  <pc:docChgLst>
    <pc:chgData name="Sudeep Aryan Gaddameedi" userId="S::sudeeparyan.g@solitontech.com::099e84d7-bd5e-4c5d-aa1a-c7ae8fe652f9" providerId="AD" clId="Web-{CB808C35-24C5-4C2E-AC00-135F22D99A4C}"/>
    <pc:docChg chg="modSld">
      <pc:chgData name="Sudeep Aryan Gaddameedi" userId="S::sudeeparyan.g@solitontech.com::099e84d7-bd5e-4c5d-aa1a-c7ae8fe652f9" providerId="AD" clId="Web-{CB808C35-24C5-4C2E-AC00-135F22D99A4C}" dt="2023-09-06T07:05:41.303" v="15" actId="20577"/>
      <pc:docMkLst>
        <pc:docMk/>
      </pc:docMkLst>
      <pc:sldChg chg="modSp">
        <pc:chgData name="Sudeep Aryan Gaddameedi" userId="S::sudeeparyan.g@solitontech.com::099e84d7-bd5e-4c5d-aa1a-c7ae8fe652f9" providerId="AD" clId="Web-{CB808C35-24C5-4C2E-AC00-135F22D99A4C}" dt="2023-09-06T07:05:41.303" v="15" actId="20577"/>
        <pc:sldMkLst>
          <pc:docMk/>
          <pc:sldMk cId="0" sldId="256"/>
        </pc:sldMkLst>
        <pc:spChg chg="mod">
          <ac:chgData name="Sudeep Aryan Gaddameedi" userId="S::sudeeparyan.g@solitontech.com::099e84d7-bd5e-4c5d-aa1a-c7ae8fe652f9" providerId="AD" clId="Web-{CB808C35-24C5-4C2E-AC00-135F22D99A4C}" dt="2023-09-06T07:05:41.303" v="1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Sudeep Aryan Gaddameedi" userId="S::sudeeparyan.g@solitontech.com::099e84d7-bd5e-4c5d-aa1a-c7ae8fe652f9" providerId="AD" clId="Web-{CB808C35-24C5-4C2E-AC00-135F22D99A4C}" dt="2023-09-06T07:03:43.458" v="0" actId="14100"/>
        <pc:sldMkLst>
          <pc:docMk/>
          <pc:sldMk cId="3515926803" sldId="291"/>
        </pc:sldMkLst>
        <pc:spChg chg="mod">
          <ac:chgData name="Sudeep Aryan Gaddameedi" userId="S::sudeeparyan.g@solitontech.com::099e84d7-bd5e-4c5d-aa1a-c7ae8fe652f9" providerId="AD" clId="Web-{CB808C35-24C5-4C2E-AC00-135F22D99A4C}" dt="2023-09-06T07:03:43.458" v="0" actId="14100"/>
          <ac:spMkLst>
            <pc:docMk/>
            <pc:sldMk cId="3515926803" sldId="291"/>
            <ac:spMk id="3" creationId="{32C150B1-F24F-FA4A-0895-4F577670C72F}"/>
          </ac:spMkLst>
        </pc:spChg>
      </pc:sldChg>
      <pc:sldChg chg="modSp">
        <pc:chgData name="Sudeep Aryan Gaddameedi" userId="S::sudeeparyan.g@solitontech.com::099e84d7-bd5e-4c5d-aa1a-c7ae8fe652f9" providerId="AD" clId="Web-{CB808C35-24C5-4C2E-AC00-135F22D99A4C}" dt="2023-09-06T07:04:39.802" v="7" actId="1076"/>
        <pc:sldMkLst>
          <pc:docMk/>
          <pc:sldMk cId="3627014352" sldId="292"/>
        </pc:sldMkLst>
        <pc:spChg chg="mod">
          <ac:chgData name="Sudeep Aryan Gaddameedi" userId="S::sudeeparyan.g@solitontech.com::099e84d7-bd5e-4c5d-aa1a-c7ae8fe652f9" providerId="AD" clId="Web-{CB808C35-24C5-4C2E-AC00-135F22D99A4C}" dt="2023-09-06T07:04:39.802" v="7" actId="1076"/>
          <ac:spMkLst>
            <pc:docMk/>
            <pc:sldMk cId="3627014352" sldId="292"/>
            <ac:spMk id="13" creationId="{E8B3C1E6-37CF-0885-B8EC-E91F3A96FADE}"/>
          </ac:spMkLst>
        </pc:spChg>
        <pc:picChg chg="mod">
          <ac:chgData name="Sudeep Aryan Gaddameedi" userId="S::sudeeparyan.g@solitontech.com::099e84d7-bd5e-4c5d-aa1a-c7ae8fe652f9" providerId="AD" clId="Web-{CB808C35-24C5-4C2E-AC00-135F22D99A4C}" dt="2023-09-06T07:04:21.161" v="3" actId="1076"/>
          <ac:picMkLst>
            <pc:docMk/>
            <pc:sldMk cId="3627014352" sldId="292"/>
            <ac:picMk id="2" creationId="{2DED7675-33D4-5FAA-9486-AB23EA10FDA1}"/>
          </ac:picMkLst>
        </pc:picChg>
        <pc:picChg chg="mod">
          <ac:chgData name="Sudeep Aryan Gaddameedi" userId="S::sudeeparyan.g@solitontech.com::099e84d7-bd5e-4c5d-aa1a-c7ae8fe652f9" providerId="AD" clId="Web-{CB808C35-24C5-4C2E-AC00-135F22D99A4C}" dt="2023-09-06T07:04:28.442" v="5" actId="14100"/>
          <ac:picMkLst>
            <pc:docMk/>
            <pc:sldMk cId="3627014352" sldId="292"/>
            <ac:picMk id="3" creationId="{A7EE486F-8688-8B81-08EF-D650DB6103FA}"/>
          </ac:picMkLst>
        </pc:picChg>
      </pc:sldChg>
    </pc:docChg>
  </pc:docChgLst>
  <pc:docChgLst>
    <pc:chgData name="Manudev Rethinakumar" userId="S::manudev.rethina@solitontech.com::d51c7a02-e76b-47e8-842e-54f553e4b0bf" providerId="AD" clId="Web-{94BADC69-9E55-FA84-6C4E-0A6F15F529AF}"/>
    <pc:docChg chg="addSld delSld modSld sldOrd modSection">
      <pc:chgData name="Manudev Rethinakumar" userId="S::manudev.rethina@solitontech.com::d51c7a02-e76b-47e8-842e-54f553e4b0bf" providerId="AD" clId="Web-{94BADC69-9E55-FA84-6C4E-0A6F15F529AF}" dt="2023-09-04T10:52:32.692" v="811" actId="20577"/>
      <pc:docMkLst>
        <pc:docMk/>
      </pc:docMkLst>
      <pc:sldChg chg="modSp">
        <pc:chgData name="Manudev Rethinakumar" userId="S::manudev.rethina@solitontech.com::d51c7a02-e76b-47e8-842e-54f553e4b0bf" providerId="AD" clId="Web-{94BADC69-9E55-FA84-6C4E-0A6F15F529AF}" dt="2023-09-04T09:34:30.397" v="254" actId="20577"/>
        <pc:sldMkLst>
          <pc:docMk/>
          <pc:sldMk cId="0" sldId="256"/>
        </pc:sldMkLst>
        <pc:spChg chg="mod">
          <ac:chgData name="Manudev Rethinakumar" userId="S::manudev.rethina@solitontech.com::d51c7a02-e76b-47e8-842e-54f553e4b0bf" providerId="AD" clId="Web-{94BADC69-9E55-FA84-6C4E-0A6F15F529AF}" dt="2023-09-04T09:34:30.397" v="254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Notes">
        <pc:chgData name="Manudev Rethinakumar" userId="S::manudev.rethina@solitontech.com::d51c7a02-e76b-47e8-842e-54f553e4b0bf" providerId="AD" clId="Web-{94BADC69-9E55-FA84-6C4E-0A6F15F529AF}" dt="2023-09-04T10:46:50.297" v="697" actId="20577"/>
        <pc:sldMkLst>
          <pc:docMk/>
          <pc:sldMk cId="1637194263" sldId="273"/>
        </pc:sldMkLst>
        <pc:spChg chg="mod">
          <ac:chgData name="Manudev Rethinakumar" userId="S::manudev.rethina@solitontech.com::d51c7a02-e76b-47e8-842e-54f553e4b0bf" providerId="AD" clId="Web-{94BADC69-9E55-FA84-6C4E-0A6F15F529AF}" dt="2023-09-04T10:43:26.419" v="593" actId="1076"/>
          <ac:spMkLst>
            <pc:docMk/>
            <pc:sldMk cId="1637194263" sldId="273"/>
            <ac:spMk id="2" creationId="{A2CB287B-2FEF-4838-ADBC-D46CE3F66A8F}"/>
          </ac:spMkLst>
        </pc:spChg>
        <pc:spChg chg="mod">
          <ac:chgData name="Manudev Rethinakumar" userId="S::manudev.rethina@solitontech.com::d51c7a02-e76b-47e8-842e-54f553e4b0bf" providerId="AD" clId="Web-{94BADC69-9E55-FA84-6C4E-0A6F15F529AF}" dt="2023-09-04T10:46:50.297" v="697" actId="20577"/>
          <ac:spMkLst>
            <pc:docMk/>
            <pc:sldMk cId="1637194263" sldId="273"/>
            <ac:spMk id="3" creationId="{6DBAAAE2-15A0-4D5C-8AAE-CCF562BD1536}"/>
          </ac:spMkLst>
        </pc:spChg>
      </pc:sldChg>
      <pc:sldChg chg="addSp delSp modSp">
        <pc:chgData name="Manudev Rethinakumar" userId="S::manudev.rethina@solitontech.com::d51c7a02-e76b-47e8-842e-54f553e4b0bf" providerId="AD" clId="Web-{94BADC69-9E55-FA84-6C4E-0A6F15F529AF}" dt="2023-09-04T09:41:59.419" v="331" actId="14100"/>
        <pc:sldMkLst>
          <pc:docMk/>
          <pc:sldMk cId="378032214" sldId="278"/>
        </pc:sldMkLst>
        <pc:spChg chg="mod">
          <ac:chgData name="Manudev Rethinakumar" userId="S::manudev.rethina@solitontech.com::d51c7a02-e76b-47e8-842e-54f553e4b0bf" providerId="AD" clId="Web-{94BADC69-9E55-FA84-6C4E-0A6F15F529AF}" dt="2023-09-04T09:41:53.200" v="330" actId="20577"/>
          <ac:spMkLst>
            <pc:docMk/>
            <pc:sldMk cId="378032214" sldId="278"/>
            <ac:spMk id="2" creationId="{79173BC9-75E4-4092-B346-88E728EF7912}"/>
          </ac:spMkLst>
        </pc:spChg>
        <pc:spChg chg="del">
          <ac:chgData name="Manudev Rethinakumar" userId="S::manudev.rethina@solitontech.com::d51c7a02-e76b-47e8-842e-54f553e4b0bf" providerId="AD" clId="Web-{94BADC69-9E55-FA84-6C4E-0A6F15F529AF}" dt="2023-09-04T09:38:47.135" v="280"/>
          <ac:spMkLst>
            <pc:docMk/>
            <pc:sldMk cId="378032214" sldId="278"/>
            <ac:spMk id="3" creationId="{DF091817-8D05-4638-A39C-39A8EB2CC0C6}"/>
          </ac:spMkLst>
        </pc:spChg>
        <pc:picChg chg="add mod">
          <ac:chgData name="Manudev Rethinakumar" userId="S::manudev.rethina@solitontech.com::d51c7a02-e76b-47e8-842e-54f553e4b0bf" providerId="AD" clId="Web-{94BADC69-9E55-FA84-6C4E-0A6F15F529AF}" dt="2023-09-04T09:41:59.419" v="331" actId="14100"/>
          <ac:picMkLst>
            <pc:docMk/>
            <pc:sldMk cId="378032214" sldId="278"/>
            <ac:picMk id="7" creationId="{BA929D1A-6B80-BE5F-3D5E-5714AB68F4EA}"/>
          </ac:picMkLst>
        </pc:picChg>
      </pc:sldChg>
      <pc:sldChg chg="del">
        <pc:chgData name="Manudev Rethinakumar" userId="S::manudev.rethina@solitontech.com::d51c7a02-e76b-47e8-842e-54f553e4b0bf" providerId="AD" clId="Web-{94BADC69-9E55-FA84-6C4E-0A6F15F529AF}" dt="2023-09-04T08:23:56.929" v="0"/>
        <pc:sldMkLst>
          <pc:docMk/>
          <pc:sldMk cId="2345141718" sldId="279"/>
        </pc:sldMkLst>
      </pc:sldChg>
      <pc:sldChg chg="addSp delSp modSp modNotes">
        <pc:chgData name="Manudev Rethinakumar" userId="S::manudev.rethina@solitontech.com::d51c7a02-e76b-47e8-842e-54f553e4b0bf" providerId="AD" clId="Web-{94BADC69-9E55-FA84-6C4E-0A6F15F529AF}" dt="2023-09-04T10:34:25.115" v="590"/>
        <pc:sldMkLst>
          <pc:docMk/>
          <pc:sldMk cId="4156550704" sldId="281"/>
        </pc:sldMkLst>
        <pc:spChg chg="mod">
          <ac:chgData name="Manudev Rethinakumar" userId="S::manudev.rethina@solitontech.com::d51c7a02-e76b-47e8-842e-54f553e4b0bf" providerId="AD" clId="Web-{94BADC69-9E55-FA84-6C4E-0A6F15F529AF}" dt="2023-09-04T09:42:22.044" v="335" actId="20577"/>
          <ac:spMkLst>
            <pc:docMk/>
            <pc:sldMk cId="4156550704" sldId="281"/>
            <ac:spMk id="2" creationId="{6D6205B7-C0A1-4E7E-370F-973C2A5B5A1D}"/>
          </ac:spMkLst>
        </pc:spChg>
        <pc:spChg chg="del">
          <ac:chgData name="Manudev Rethinakumar" userId="S::manudev.rethina@solitontech.com::d51c7a02-e76b-47e8-842e-54f553e4b0bf" providerId="AD" clId="Web-{94BADC69-9E55-FA84-6C4E-0A6F15F529AF}" dt="2023-09-04T09:34:16.303" v="251"/>
          <ac:spMkLst>
            <pc:docMk/>
            <pc:sldMk cId="4156550704" sldId="281"/>
            <ac:spMk id="3" creationId="{04641BF9-5380-4CCB-57CB-A675238504D4}"/>
          </ac:spMkLst>
        </pc:spChg>
        <pc:picChg chg="add mod">
          <ac:chgData name="Manudev Rethinakumar" userId="S::manudev.rethina@solitontech.com::d51c7a02-e76b-47e8-842e-54f553e4b0bf" providerId="AD" clId="Web-{94BADC69-9E55-FA84-6C4E-0A6F15F529AF}" dt="2023-09-04T09:40:51.980" v="318" actId="1076"/>
          <ac:picMkLst>
            <pc:docMk/>
            <pc:sldMk cId="4156550704" sldId="281"/>
            <ac:picMk id="7" creationId="{BF41B4A2-AFC4-9EAE-F60A-1C4028284CFF}"/>
          </ac:picMkLst>
        </pc:picChg>
        <pc:picChg chg="add mod">
          <ac:chgData name="Manudev Rethinakumar" userId="S::manudev.rethina@solitontech.com::d51c7a02-e76b-47e8-842e-54f553e4b0bf" providerId="AD" clId="Web-{94BADC69-9E55-FA84-6C4E-0A6F15F529AF}" dt="2023-09-04T09:40:57.652" v="323" actId="1076"/>
          <ac:picMkLst>
            <pc:docMk/>
            <pc:sldMk cId="4156550704" sldId="281"/>
            <ac:picMk id="8" creationId="{5497462C-A565-76BD-1223-F354625FEBAB}"/>
          </ac:picMkLst>
        </pc:picChg>
      </pc:sldChg>
      <pc:sldChg chg="addSp modSp modNotes">
        <pc:chgData name="Manudev Rethinakumar" userId="S::manudev.rethina@solitontech.com::d51c7a02-e76b-47e8-842e-54f553e4b0bf" providerId="AD" clId="Web-{94BADC69-9E55-FA84-6C4E-0A6F15F529AF}" dt="2023-09-04T10:51:35.160" v="804" actId="20577"/>
        <pc:sldMkLst>
          <pc:docMk/>
          <pc:sldMk cId="3996450837" sldId="282"/>
        </pc:sldMkLst>
        <pc:spChg chg="mod">
          <ac:chgData name="Manudev Rethinakumar" userId="S::manudev.rethina@solitontech.com::d51c7a02-e76b-47e8-842e-54f553e4b0bf" providerId="AD" clId="Web-{94BADC69-9E55-FA84-6C4E-0A6F15F529AF}" dt="2023-09-04T10:47:20.063" v="704" actId="20577"/>
          <ac:spMkLst>
            <pc:docMk/>
            <pc:sldMk cId="3996450837" sldId="282"/>
            <ac:spMk id="2" creationId="{44DB2E76-88AC-A655-1ADE-7CDB4DDD0050}"/>
          </ac:spMkLst>
        </pc:spChg>
        <pc:spChg chg="mod">
          <ac:chgData name="Manudev Rethinakumar" userId="S::manudev.rethina@solitontech.com::d51c7a02-e76b-47e8-842e-54f553e4b0bf" providerId="AD" clId="Web-{94BADC69-9E55-FA84-6C4E-0A6F15F529AF}" dt="2023-09-04T10:51:35.160" v="804" actId="20577"/>
          <ac:spMkLst>
            <pc:docMk/>
            <pc:sldMk cId="3996450837" sldId="282"/>
            <ac:spMk id="3" creationId="{32C150B1-F24F-FA4A-0895-4F577670C72F}"/>
          </ac:spMkLst>
        </pc:spChg>
        <pc:picChg chg="add mod">
          <ac:chgData name="Manudev Rethinakumar" userId="S::manudev.rethina@solitontech.com::d51c7a02-e76b-47e8-842e-54f553e4b0bf" providerId="AD" clId="Web-{94BADC69-9E55-FA84-6C4E-0A6F15F529AF}" dt="2023-09-04T09:37:43.790" v="272" actId="14100"/>
          <ac:picMkLst>
            <pc:docMk/>
            <pc:sldMk cId="3996450837" sldId="282"/>
            <ac:picMk id="7" creationId="{B62219FC-A705-7AE5-1681-5F292B82034C}"/>
          </ac:picMkLst>
        </pc:picChg>
        <pc:picChg chg="add mod">
          <ac:chgData name="Manudev Rethinakumar" userId="S::manudev.rethina@solitontech.com::d51c7a02-e76b-47e8-842e-54f553e4b0bf" providerId="AD" clId="Web-{94BADC69-9E55-FA84-6C4E-0A6F15F529AF}" dt="2023-09-04T09:38:09.306" v="278" actId="1076"/>
          <ac:picMkLst>
            <pc:docMk/>
            <pc:sldMk cId="3996450837" sldId="282"/>
            <ac:picMk id="8" creationId="{18BAC85B-BBBD-F718-FCFF-7A7D4B806199}"/>
          </ac:picMkLst>
        </pc:picChg>
      </pc:sldChg>
      <pc:sldChg chg="modNotes">
        <pc:chgData name="Manudev Rethinakumar" userId="S::manudev.rethina@solitontech.com::d51c7a02-e76b-47e8-842e-54f553e4b0bf" providerId="AD" clId="Web-{94BADC69-9E55-FA84-6C4E-0A6F15F529AF}" dt="2023-09-04T10:12:11.082" v="385"/>
        <pc:sldMkLst>
          <pc:docMk/>
          <pc:sldMk cId="3515926803" sldId="291"/>
        </pc:sldMkLst>
      </pc:sldChg>
      <pc:sldChg chg="addSp delSp modSp modNotes">
        <pc:chgData name="Manudev Rethinakumar" userId="S::manudev.rethina@solitontech.com::d51c7a02-e76b-47e8-842e-54f553e4b0bf" providerId="AD" clId="Web-{94BADC69-9E55-FA84-6C4E-0A6F15F529AF}" dt="2023-09-04T10:31:43.816" v="574"/>
        <pc:sldMkLst>
          <pc:docMk/>
          <pc:sldMk cId="3627014352" sldId="292"/>
        </pc:sldMkLst>
        <pc:picChg chg="add del mod">
          <ac:chgData name="Manudev Rethinakumar" userId="S::manudev.rethina@solitontech.com::d51c7a02-e76b-47e8-842e-54f553e4b0bf" providerId="AD" clId="Web-{94BADC69-9E55-FA84-6C4E-0A6F15F529AF}" dt="2023-09-04T09:40:25.089" v="311"/>
          <ac:picMkLst>
            <pc:docMk/>
            <pc:sldMk cId="3627014352" sldId="292"/>
            <ac:picMk id="2" creationId="{9848729B-FEAA-64DF-5DC6-7C7373D08CCE}"/>
          </ac:picMkLst>
        </pc:picChg>
      </pc:sldChg>
      <pc:sldChg chg="modSp">
        <pc:chgData name="Manudev Rethinakumar" userId="S::manudev.rethina@solitontech.com::d51c7a02-e76b-47e8-842e-54f553e4b0bf" providerId="AD" clId="Web-{94BADC69-9E55-FA84-6C4E-0A6F15F529AF}" dt="2023-09-04T09:34:46.835" v="255" actId="20577"/>
        <pc:sldMkLst>
          <pc:docMk/>
          <pc:sldMk cId="1970854264" sldId="294"/>
        </pc:sldMkLst>
        <pc:spChg chg="mod">
          <ac:chgData name="Manudev Rethinakumar" userId="S::manudev.rethina@solitontech.com::d51c7a02-e76b-47e8-842e-54f553e4b0bf" providerId="AD" clId="Web-{94BADC69-9E55-FA84-6C4E-0A6F15F529AF}" dt="2023-09-04T09:34:46.835" v="255" actId="20577"/>
          <ac:spMkLst>
            <pc:docMk/>
            <pc:sldMk cId="1970854264" sldId="294"/>
            <ac:spMk id="2" creationId="{CD48BBD3-36E3-4424-8E7D-D2C4AA7EDD8A}"/>
          </ac:spMkLst>
        </pc:spChg>
      </pc:sldChg>
      <pc:sldChg chg="ord">
        <pc:chgData name="Manudev Rethinakumar" userId="S::manudev.rethina@solitontech.com::d51c7a02-e76b-47e8-842e-54f553e4b0bf" providerId="AD" clId="Web-{94BADC69-9E55-FA84-6C4E-0A6F15F529AF}" dt="2023-09-04T10:08:56.736" v="349"/>
        <pc:sldMkLst>
          <pc:docMk/>
          <pc:sldMk cId="809541851" sldId="296"/>
        </pc:sldMkLst>
      </pc:sldChg>
      <pc:sldChg chg="mod modShow">
        <pc:chgData name="Manudev Rethinakumar" userId="S::manudev.rethina@solitontech.com::d51c7a02-e76b-47e8-842e-54f553e4b0bf" providerId="AD" clId="Web-{94BADC69-9E55-FA84-6C4E-0A6F15F529AF}" dt="2023-09-04T10:09:07.424" v="350"/>
        <pc:sldMkLst>
          <pc:docMk/>
          <pc:sldMk cId="1108671230" sldId="297"/>
        </pc:sldMkLst>
      </pc:sldChg>
      <pc:sldChg chg="modSp new mod modClrScheme chgLayout">
        <pc:chgData name="Manudev Rethinakumar" userId="S::manudev.rethina@solitontech.com::d51c7a02-e76b-47e8-842e-54f553e4b0bf" providerId="AD" clId="Web-{94BADC69-9E55-FA84-6C4E-0A6F15F529AF}" dt="2023-09-04T10:52:32.692" v="811" actId="20577"/>
        <pc:sldMkLst>
          <pc:docMk/>
          <pc:sldMk cId="3510028954" sldId="298"/>
        </pc:sldMkLst>
        <pc:spChg chg="mod ord">
          <ac:chgData name="Manudev Rethinakumar" userId="S::manudev.rethina@solitontech.com::d51c7a02-e76b-47e8-842e-54f553e4b0bf" providerId="AD" clId="Web-{94BADC69-9E55-FA84-6C4E-0A6F15F529AF}" dt="2023-09-04T10:52:32.692" v="811" actId="20577"/>
          <ac:spMkLst>
            <pc:docMk/>
            <pc:sldMk cId="3510028954" sldId="298"/>
            <ac:spMk id="2" creationId="{0C2E220F-872D-3A3B-2EB6-CAEAFA6A865D}"/>
          </ac:spMkLst>
        </pc:spChg>
        <pc:spChg chg="mod ord">
          <ac:chgData name="Manudev Rethinakumar" userId="S::manudev.rethina@solitontech.com::d51c7a02-e76b-47e8-842e-54f553e4b0bf" providerId="AD" clId="Web-{94BADC69-9E55-FA84-6C4E-0A6F15F529AF}" dt="2023-09-04T10:52:06.848" v="806"/>
          <ac:spMkLst>
            <pc:docMk/>
            <pc:sldMk cId="3510028954" sldId="298"/>
            <ac:spMk id="3" creationId="{B9EDC23A-0813-C279-8ADA-387CD6912150}"/>
          </ac:spMkLst>
        </pc:spChg>
        <pc:spChg chg="mod ord">
          <ac:chgData name="Manudev Rethinakumar" userId="S::manudev.rethina@solitontech.com::d51c7a02-e76b-47e8-842e-54f553e4b0bf" providerId="AD" clId="Web-{94BADC69-9E55-FA84-6C4E-0A6F15F529AF}" dt="2023-09-04T10:52:06.848" v="806"/>
          <ac:spMkLst>
            <pc:docMk/>
            <pc:sldMk cId="3510028954" sldId="298"/>
            <ac:spMk id="4" creationId="{97784F26-DD19-682E-E46A-7A811B658389}"/>
          </ac:spMkLst>
        </pc:spChg>
        <pc:spChg chg="mod ord">
          <ac:chgData name="Manudev Rethinakumar" userId="S::manudev.rethina@solitontech.com::d51c7a02-e76b-47e8-842e-54f553e4b0bf" providerId="AD" clId="Web-{94BADC69-9E55-FA84-6C4E-0A6F15F529AF}" dt="2023-09-04T10:52:06.848" v="806"/>
          <ac:spMkLst>
            <pc:docMk/>
            <pc:sldMk cId="3510028954" sldId="298"/>
            <ac:spMk id="5" creationId="{62196A5E-EC17-F909-1A2A-8825738BCFD9}"/>
          </ac:spMkLst>
        </pc:spChg>
        <pc:spChg chg="mod ord">
          <ac:chgData name="Manudev Rethinakumar" userId="S::manudev.rethina@solitontech.com::d51c7a02-e76b-47e8-842e-54f553e4b0bf" providerId="AD" clId="Web-{94BADC69-9E55-FA84-6C4E-0A6F15F529AF}" dt="2023-09-04T10:52:06.848" v="806"/>
          <ac:spMkLst>
            <pc:docMk/>
            <pc:sldMk cId="3510028954" sldId="298"/>
            <ac:spMk id="6" creationId="{F94755AA-1B94-BA70-DE78-D6A756406DA4}"/>
          </ac:spMkLst>
        </pc:spChg>
      </pc:sldChg>
    </pc:docChg>
  </pc:docChgLst>
  <pc:docChgLst>
    <pc:chgData name="Sudeep Aryan Gaddameedi" userId="S::sudeeparyan.g@solitontech.com::099e84d7-bd5e-4c5d-aa1a-c7ae8fe652f9" providerId="AD" clId="Web-{89947B07-8AC9-57DC-9C0E-152058FE7E32}"/>
    <pc:docChg chg="sldOrd">
      <pc:chgData name="Sudeep Aryan Gaddameedi" userId="S::sudeeparyan.g@solitontech.com::099e84d7-bd5e-4c5d-aa1a-c7ae8fe652f9" providerId="AD" clId="Web-{89947B07-8AC9-57DC-9C0E-152058FE7E32}" dt="2023-09-06T09:08:26.062" v="2"/>
      <pc:docMkLst>
        <pc:docMk/>
      </pc:docMkLst>
      <pc:sldChg chg="ord">
        <pc:chgData name="Sudeep Aryan Gaddameedi" userId="S::sudeeparyan.g@solitontech.com::099e84d7-bd5e-4c5d-aa1a-c7ae8fe652f9" providerId="AD" clId="Web-{89947B07-8AC9-57DC-9C0E-152058FE7E32}" dt="2023-09-06T09:08:26.062" v="2"/>
        <pc:sldMkLst>
          <pc:docMk/>
          <pc:sldMk cId="3515926803" sldId="291"/>
        </pc:sldMkLst>
      </pc:sldChg>
      <pc:sldChg chg="ord">
        <pc:chgData name="Sudeep Aryan Gaddameedi" userId="S::sudeeparyan.g@solitontech.com::099e84d7-bd5e-4c5d-aa1a-c7ae8fe652f9" providerId="AD" clId="Web-{89947B07-8AC9-57DC-9C0E-152058FE7E32}" dt="2023-09-06T08:59:07.930" v="0"/>
        <pc:sldMkLst>
          <pc:docMk/>
          <pc:sldMk cId="1970854264" sldId="294"/>
        </pc:sldMkLst>
      </pc:sldChg>
      <pc:sldChg chg="ord">
        <pc:chgData name="Sudeep Aryan Gaddameedi" userId="S::sudeeparyan.g@solitontech.com::099e84d7-bd5e-4c5d-aa1a-c7ae8fe652f9" providerId="AD" clId="Web-{89947B07-8AC9-57DC-9C0E-152058FE7E32}" dt="2023-09-06T09:08:19.421" v="1"/>
        <pc:sldMkLst>
          <pc:docMk/>
          <pc:sldMk cId="809541851" sldId="296"/>
        </pc:sldMkLst>
      </pc:sldChg>
    </pc:docChg>
  </pc:docChgLst>
  <pc:docChgLst>
    <pc:chgData name="Manudev Rethinakumar" userId="S::manudev.rethina@solitontech.com::d51c7a02-e76b-47e8-842e-54f553e4b0bf" providerId="AD" clId="Web-{07B86CCA-5764-4A5A-3E84-1CEEB72E11E3}"/>
    <pc:docChg chg="modSld sldOrd">
      <pc:chgData name="Manudev Rethinakumar" userId="S::manudev.rethina@solitontech.com::d51c7a02-e76b-47e8-842e-54f553e4b0bf" providerId="AD" clId="Web-{07B86CCA-5764-4A5A-3E84-1CEEB72E11E3}" dt="2023-09-06T07:36:23.630" v="355"/>
      <pc:docMkLst>
        <pc:docMk/>
      </pc:docMkLst>
      <pc:sldChg chg="modSp">
        <pc:chgData name="Manudev Rethinakumar" userId="S::manudev.rethina@solitontech.com::d51c7a02-e76b-47e8-842e-54f553e4b0bf" providerId="AD" clId="Web-{07B86CCA-5764-4A5A-3E84-1CEEB72E11E3}" dt="2023-09-06T07:35:26.534" v="354" actId="20577"/>
        <pc:sldMkLst>
          <pc:docMk/>
          <pc:sldMk cId="1637194263" sldId="273"/>
        </pc:sldMkLst>
        <pc:spChg chg="mod">
          <ac:chgData name="Manudev Rethinakumar" userId="S::manudev.rethina@solitontech.com::d51c7a02-e76b-47e8-842e-54f553e4b0bf" providerId="AD" clId="Web-{07B86CCA-5764-4A5A-3E84-1CEEB72E11E3}" dt="2023-09-06T07:35:26.534" v="354" actId="20577"/>
          <ac:spMkLst>
            <pc:docMk/>
            <pc:sldMk cId="1637194263" sldId="273"/>
            <ac:spMk id="3" creationId="{6DBAAAE2-15A0-4D5C-8AAE-CCF562BD1536}"/>
          </ac:spMkLst>
        </pc:spChg>
      </pc:sldChg>
      <pc:sldChg chg="ord">
        <pc:chgData name="Manudev Rethinakumar" userId="S::manudev.rethina@solitontech.com::d51c7a02-e76b-47e8-842e-54f553e4b0bf" providerId="AD" clId="Web-{07B86CCA-5764-4A5A-3E84-1CEEB72E11E3}" dt="2023-09-06T07:36:23.630" v="355"/>
        <pc:sldMkLst>
          <pc:docMk/>
          <pc:sldMk cId="3996450837" sldId="282"/>
        </pc:sldMkLst>
      </pc:sldChg>
      <pc:sldChg chg="addSp modSp">
        <pc:chgData name="Manudev Rethinakumar" userId="S::manudev.rethina@solitontech.com::d51c7a02-e76b-47e8-842e-54f553e4b0bf" providerId="AD" clId="Web-{07B86CCA-5764-4A5A-3E84-1CEEB72E11E3}" dt="2023-09-06T07:06:39.170" v="342" actId="20577"/>
        <pc:sldMkLst>
          <pc:docMk/>
          <pc:sldMk cId="1884382337" sldId="290"/>
        </pc:sldMkLst>
        <pc:spChg chg="mod">
          <ac:chgData name="Manudev Rethinakumar" userId="S::manudev.rethina@solitontech.com::d51c7a02-e76b-47e8-842e-54f553e4b0bf" providerId="AD" clId="Web-{07B86CCA-5764-4A5A-3E84-1CEEB72E11E3}" dt="2023-09-06T06:46:20.777" v="273" actId="14100"/>
          <ac:spMkLst>
            <pc:docMk/>
            <pc:sldMk cId="1884382337" sldId="290"/>
            <ac:spMk id="2" creationId="{D843FE66-50B3-AE94-5B87-59E0B8003B94}"/>
          </ac:spMkLst>
        </pc:spChg>
        <pc:spChg chg="mod">
          <ac:chgData name="Manudev Rethinakumar" userId="S::manudev.rethina@solitontech.com::d51c7a02-e76b-47e8-842e-54f553e4b0bf" providerId="AD" clId="Web-{07B86CCA-5764-4A5A-3E84-1CEEB72E11E3}" dt="2023-09-06T07:06:39.170" v="342" actId="20577"/>
          <ac:spMkLst>
            <pc:docMk/>
            <pc:sldMk cId="1884382337" sldId="290"/>
            <ac:spMk id="3" creationId="{112182DD-9B4A-5AA8-D18A-991F8FB26725}"/>
          </ac:spMkLst>
        </pc:spChg>
        <pc:picChg chg="add mod">
          <ac:chgData name="Manudev Rethinakumar" userId="S::manudev.rethina@solitontech.com::d51c7a02-e76b-47e8-842e-54f553e4b0bf" providerId="AD" clId="Web-{07B86CCA-5764-4A5A-3E84-1CEEB72E11E3}" dt="2023-09-06T06:56:16.411" v="313" actId="1076"/>
          <ac:picMkLst>
            <pc:docMk/>
            <pc:sldMk cId="1884382337" sldId="290"/>
            <ac:picMk id="7" creationId="{6065AC02-DC4E-9F74-1432-ED58AEAE729E}"/>
          </ac:picMkLst>
        </pc:picChg>
        <pc:picChg chg="add mod">
          <ac:chgData name="Manudev Rethinakumar" userId="S::manudev.rethina@solitontech.com::d51c7a02-e76b-47e8-842e-54f553e4b0bf" providerId="AD" clId="Web-{07B86CCA-5764-4A5A-3E84-1CEEB72E11E3}" dt="2023-09-06T06:57:55.194" v="324" actId="1076"/>
          <ac:picMkLst>
            <pc:docMk/>
            <pc:sldMk cId="1884382337" sldId="290"/>
            <ac:picMk id="8" creationId="{9EF0E3B9-D41C-BF5A-9400-0446A8C0078E}"/>
          </ac:picMkLst>
        </pc:picChg>
        <pc:picChg chg="add mod">
          <ac:chgData name="Manudev Rethinakumar" userId="S::manudev.rethina@solitontech.com::d51c7a02-e76b-47e8-842e-54f553e4b0bf" providerId="AD" clId="Web-{07B86CCA-5764-4A5A-3E84-1CEEB72E11E3}" dt="2023-09-06T06:57:47.319" v="322" actId="1076"/>
          <ac:picMkLst>
            <pc:docMk/>
            <pc:sldMk cId="1884382337" sldId="290"/>
            <ac:picMk id="9" creationId="{CEB3AA30-891D-10BD-7690-7D1D4C3B0962}"/>
          </ac:picMkLst>
        </pc:picChg>
        <pc:picChg chg="add mod">
          <ac:chgData name="Manudev Rethinakumar" userId="S::manudev.rethina@solitontech.com::d51c7a02-e76b-47e8-842e-54f553e4b0bf" providerId="AD" clId="Web-{07B86CCA-5764-4A5A-3E84-1CEEB72E11E3}" dt="2023-09-06T06:58:00.428" v="326" actId="1076"/>
          <ac:picMkLst>
            <pc:docMk/>
            <pc:sldMk cId="1884382337" sldId="290"/>
            <ac:picMk id="10" creationId="{E2FD082C-241F-195B-E7BD-517356EC30DA}"/>
          </ac:picMkLst>
        </pc:picChg>
      </pc:sldChg>
      <pc:sldChg chg="addSp delSp modSp">
        <pc:chgData name="Manudev Rethinakumar" userId="S::manudev.rethina@solitontech.com::d51c7a02-e76b-47e8-842e-54f553e4b0bf" providerId="AD" clId="Web-{07B86CCA-5764-4A5A-3E84-1CEEB72E11E3}" dt="2023-09-06T06:59:31.414" v="333" actId="1076"/>
        <pc:sldMkLst>
          <pc:docMk/>
          <pc:sldMk cId="3515926803" sldId="291"/>
        </pc:sldMkLst>
        <pc:spChg chg="mod">
          <ac:chgData name="Manudev Rethinakumar" userId="S::manudev.rethina@solitontech.com::d51c7a02-e76b-47e8-842e-54f553e4b0bf" providerId="AD" clId="Web-{07B86CCA-5764-4A5A-3E84-1CEEB72E11E3}" dt="2023-09-06T06:40:10.990" v="100" actId="20577"/>
          <ac:spMkLst>
            <pc:docMk/>
            <pc:sldMk cId="3515926803" sldId="291"/>
            <ac:spMk id="2" creationId="{44DB2E76-88AC-A655-1ADE-7CDB4DDD0050}"/>
          </ac:spMkLst>
        </pc:spChg>
        <pc:spChg chg="mod">
          <ac:chgData name="Manudev Rethinakumar" userId="S::manudev.rethina@solitontech.com::d51c7a02-e76b-47e8-842e-54f553e4b0bf" providerId="AD" clId="Web-{07B86CCA-5764-4A5A-3E84-1CEEB72E11E3}" dt="2023-09-06T06:52:32.408" v="278" actId="20577"/>
          <ac:spMkLst>
            <pc:docMk/>
            <pc:sldMk cId="3515926803" sldId="291"/>
            <ac:spMk id="3" creationId="{32C150B1-F24F-FA4A-0895-4F577670C72F}"/>
          </ac:spMkLst>
        </pc:spChg>
        <pc:picChg chg="add mod">
          <ac:chgData name="Manudev Rethinakumar" userId="S::manudev.rethina@solitontech.com::d51c7a02-e76b-47e8-842e-54f553e4b0bf" providerId="AD" clId="Web-{07B86CCA-5764-4A5A-3E84-1CEEB72E11E3}" dt="2023-09-06T06:55:02.988" v="303" actId="1076"/>
          <ac:picMkLst>
            <pc:docMk/>
            <pc:sldMk cId="3515926803" sldId="291"/>
            <ac:picMk id="7" creationId="{1313814E-38ED-A998-E407-E470FED1565C}"/>
          </ac:picMkLst>
        </pc:picChg>
        <pc:picChg chg="add del mod">
          <ac:chgData name="Manudev Rethinakumar" userId="S::manudev.rethina@solitontech.com::d51c7a02-e76b-47e8-842e-54f553e4b0bf" providerId="AD" clId="Web-{07B86CCA-5764-4A5A-3E84-1CEEB72E11E3}" dt="2023-09-06T06:54:00.190" v="291"/>
          <ac:picMkLst>
            <pc:docMk/>
            <pc:sldMk cId="3515926803" sldId="291"/>
            <ac:picMk id="8" creationId="{9453CC86-5221-88E8-2EE6-EAE0C70EE04A}"/>
          </ac:picMkLst>
        </pc:picChg>
        <pc:picChg chg="add del mod">
          <ac:chgData name="Manudev Rethinakumar" userId="S::manudev.rethina@solitontech.com::d51c7a02-e76b-47e8-842e-54f553e4b0bf" providerId="AD" clId="Web-{07B86CCA-5764-4A5A-3E84-1CEEB72E11E3}" dt="2023-09-06T06:54:37.894" v="294"/>
          <ac:picMkLst>
            <pc:docMk/>
            <pc:sldMk cId="3515926803" sldId="291"/>
            <ac:picMk id="9" creationId="{7DFE30BB-AF67-DAFA-A003-B790F43326E0}"/>
          </ac:picMkLst>
        </pc:picChg>
        <pc:picChg chg="add mod">
          <ac:chgData name="Manudev Rethinakumar" userId="S::manudev.rethina@solitontech.com::d51c7a02-e76b-47e8-842e-54f553e4b0bf" providerId="AD" clId="Web-{07B86CCA-5764-4A5A-3E84-1CEEB72E11E3}" dt="2023-09-06T06:55:02.801" v="302" actId="1076"/>
          <ac:picMkLst>
            <pc:docMk/>
            <pc:sldMk cId="3515926803" sldId="291"/>
            <ac:picMk id="10" creationId="{9F7280D4-A96A-FC08-D13B-403B25FEB0B3}"/>
          </ac:picMkLst>
        </pc:picChg>
        <pc:picChg chg="add mod">
          <ac:chgData name="Manudev Rethinakumar" userId="S::manudev.rethina@solitontech.com::d51c7a02-e76b-47e8-842e-54f553e4b0bf" providerId="AD" clId="Web-{07B86CCA-5764-4A5A-3E84-1CEEB72E11E3}" dt="2023-09-06T06:59:31.414" v="333" actId="1076"/>
          <ac:picMkLst>
            <pc:docMk/>
            <pc:sldMk cId="3515926803" sldId="291"/>
            <ac:picMk id="11" creationId="{9CB7900B-DC3F-22C9-F431-684A2A4F83EA}"/>
          </ac:picMkLst>
        </pc:picChg>
      </pc:sldChg>
    </pc:docChg>
  </pc:docChgLst>
  <pc:docChgLst>
    <pc:chgData name="Manudev Rethinakumar" userId="S::manudev.rethina@solitontech.com::d51c7a02-e76b-47e8-842e-54f553e4b0bf" providerId="AD" clId="Web-{6187EB50-C2A8-B2B3-ED0E-571CEE75DCD9}"/>
    <pc:docChg chg="addSld modSld modSection">
      <pc:chgData name="Manudev Rethinakumar" userId="S::manudev.rethina@solitontech.com::d51c7a02-e76b-47e8-842e-54f553e4b0bf" providerId="AD" clId="Web-{6187EB50-C2A8-B2B3-ED0E-571CEE75DCD9}" dt="2023-09-06T11:08:50.602" v="38"/>
      <pc:docMkLst>
        <pc:docMk/>
      </pc:docMkLst>
      <pc:sldChg chg="mod modShow">
        <pc:chgData name="Manudev Rethinakumar" userId="S::manudev.rethina@solitontech.com::d51c7a02-e76b-47e8-842e-54f553e4b0bf" providerId="AD" clId="Web-{6187EB50-C2A8-B2B3-ED0E-571CEE75DCD9}" dt="2023-09-06T10:23:03.152" v="2"/>
        <pc:sldMkLst>
          <pc:docMk/>
          <pc:sldMk cId="1884382337" sldId="290"/>
        </pc:sldMkLst>
      </pc:sldChg>
      <pc:sldChg chg="modSp mod modShow">
        <pc:chgData name="Manudev Rethinakumar" userId="S::manudev.rethina@solitontech.com::d51c7a02-e76b-47e8-842e-54f553e4b0bf" providerId="AD" clId="Web-{6187EB50-C2A8-B2B3-ED0E-571CEE75DCD9}" dt="2023-09-06T10:23:00.027" v="1"/>
        <pc:sldMkLst>
          <pc:docMk/>
          <pc:sldMk cId="3515926803" sldId="291"/>
        </pc:sldMkLst>
        <pc:spChg chg="mod">
          <ac:chgData name="Manudev Rethinakumar" userId="S::manudev.rethina@solitontech.com::d51c7a02-e76b-47e8-842e-54f553e4b0bf" providerId="AD" clId="Web-{6187EB50-C2A8-B2B3-ED0E-571CEE75DCD9}" dt="2023-09-06T09:22:45.524" v="0" actId="1076"/>
          <ac:spMkLst>
            <pc:docMk/>
            <pc:sldMk cId="3515926803" sldId="291"/>
            <ac:spMk id="3" creationId="{32C150B1-F24F-FA4A-0895-4F577670C72F}"/>
          </ac:spMkLst>
        </pc:spChg>
      </pc:sldChg>
      <pc:sldChg chg="modNotes">
        <pc:chgData name="Manudev Rethinakumar" userId="S::manudev.rethina@solitontech.com::d51c7a02-e76b-47e8-842e-54f553e4b0bf" providerId="AD" clId="Web-{6187EB50-C2A8-B2B3-ED0E-571CEE75DCD9}" dt="2023-09-06T10:26:41.218" v="36"/>
        <pc:sldMkLst>
          <pc:docMk/>
          <pc:sldMk cId="3627014352" sldId="292"/>
        </pc:sldMkLst>
      </pc:sldChg>
      <pc:sldChg chg="modSp new mod modClrScheme chgLayout">
        <pc:chgData name="Manudev Rethinakumar" userId="S::manudev.rethina@solitontech.com::d51c7a02-e76b-47e8-842e-54f553e4b0bf" providerId="AD" clId="Web-{6187EB50-C2A8-B2B3-ED0E-571CEE75DCD9}" dt="2023-09-06T11:08:50.602" v="38"/>
        <pc:sldMkLst>
          <pc:docMk/>
          <pc:sldMk cId="1760408591" sldId="299"/>
        </pc:sldMkLst>
        <pc:spChg chg="mod ord">
          <ac:chgData name="Manudev Rethinakumar" userId="S::manudev.rethina@solitontech.com::d51c7a02-e76b-47e8-842e-54f553e4b0bf" providerId="AD" clId="Web-{6187EB50-C2A8-B2B3-ED0E-571CEE75DCD9}" dt="2023-09-06T11:08:50.602" v="38"/>
          <ac:spMkLst>
            <pc:docMk/>
            <pc:sldMk cId="1760408591" sldId="299"/>
            <ac:spMk id="2" creationId="{4FD3E2DF-38F4-9509-7C08-15BC9ABFCC2D}"/>
          </ac:spMkLst>
        </pc:spChg>
        <pc:spChg chg="mod ord">
          <ac:chgData name="Manudev Rethinakumar" userId="S::manudev.rethina@solitontech.com::d51c7a02-e76b-47e8-842e-54f553e4b0bf" providerId="AD" clId="Web-{6187EB50-C2A8-B2B3-ED0E-571CEE75DCD9}" dt="2023-09-06T11:08:50.602" v="38"/>
          <ac:spMkLst>
            <pc:docMk/>
            <pc:sldMk cId="1760408591" sldId="299"/>
            <ac:spMk id="3" creationId="{68C1BBD5-9C7F-8313-4DED-1FEDCE8AE401}"/>
          </ac:spMkLst>
        </pc:spChg>
        <pc:spChg chg="mod ord">
          <ac:chgData name="Manudev Rethinakumar" userId="S::manudev.rethina@solitontech.com::d51c7a02-e76b-47e8-842e-54f553e4b0bf" providerId="AD" clId="Web-{6187EB50-C2A8-B2B3-ED0E-571CEE75DCD9}" dt="2023-09-06T11:08:50.602" v="38"/>
          <ac:spMkLst>
            <pc:docMk/>
            <pc:sldMk cId="1760408591" sldId="299"/>
            <ac:spMk id="4" creationId="{1B7C2769-4278-BD7F-4335-F18EF9D8D1EA}"/>
          </ac:spMkLst>
        </pc:spChg>
        <pc:spChg chg="mod ord">
          <ac:chgData name="Manudev Rethinakumar" userId="S::manudev.rethina@solitontech.com::d51c7a02-e76b-47e8-842e-54f553e4b0bf" providerId="AD" clId="Web-{6187EB50-C2A8-B2B3-ED0E-571CEE75DCD9}" dt="2023-09-06T11:08:50.602" v="38"/>
          <ac:spMkLst>
            <pc:docMk/>
            <pc:sldMk cId="1760408591" sldId="299"/>
            <ac:spMk id="5" creationId="{67FE6A65-545D-5FC7-6C05-54BF9D19BBC2}"/>
          </ac:spMkLst>
        </pc:spChg>
        <pc:spChg chg="mod ord">
          <ac:chgData name="Manudev Rethinakumar" userId="S::manudev.rethina@solitontech.com::d51c7a02-e76b-47e8-842e-54f553e4b0bf" providerId="AD" clId="Web-{6187EB50-C2A8-B2B3-ED0E-571CEE75DCD9}" dt="2023-09-06T11:08:50.602" v="38"/>
          <ac:spMkLst>
            <pc:docMk/>
            <pc:sldMk cId="1760408591" sldId="299"/>
            <ac:spMk id="6" creationId="{713A398C-FB5F-BABF-45C9-2C648BE1FCCE}"/>
          </ac:spMkLst>
        </pc:spChg>
      </pc:sldChg>
    </pc:docChg>
  </pc:docChgLst>
  <pc:docChgLst>
    <pc:chgData name="Sudeep Aryan Gaddameedi" userId="S::sudeeparyan.g@solitontech.com::099e84d7-bd5e-4c5d-aa1a-c7ae8fe652f9" providerId="AD" clId="Web-{4B1A2993-595A-04CC-3A74-AAD21DA0DE1E}"/>
    <pc:docChg chg="modSld sldOrd">
      <pc:chgData name="Sudeep Aryan Gaddameedi" userId="S::sudeeparyan.g@solitontech.com::099e84d7-bd5e-4c5d-aa1a-c7ae8fe652f9" providerId="AD" clId="Web-{4B1A2993-595A-04CC-3A74-AAD21DA0DE1E}" dt="2023-09-07T09:11:59.180" v="12" actId="20577"/>
      <pc:docMkLst>
        <pc:docMk/>
      </pc:docMkLst>
      <pc:sldChg chg="modSp">
        <pc:chgData name="Sudeep Aryan Gaddameedi" userId="S::sudeeparyan.g@solitontech.com::099e84d7-bd5e-4c5d-aa1a-c7ae8fe652f9" providerId="AD" clId="Web-{4B1A2993-595A-04CC-3A74-AAD21DA0DE1E}" dt="2023-09-07T09:11:59.180" v="12" actId="20577"/>
        <pc:sldMkLst>
          <pc:docMk/>
          <pc:sldMk cId="3996450837" sldId="282"/>
        </pc:sldMkLst>
        <pc:spChg chg="mod">
          <ac:chgData name="Sudeep Aryan Gaddameedi" userId="S::sudeeparyan.g@solitontech.com::099e84d7-bd5e-4c5d-aa1a-c7ae8fe652f9" providerId="AD" clId="Web-{4B1A2993-595A-04CC-3A74-AAD21DA0DE1E}" dt="2023-09-07T09:11:59.180" v="12" actId="20577"/>
          <ac:spMkLst>
            <pc:docMk/>
            <pc:sldMk cId="3996450837" sldId="282"/>
            <ac:spMk id="3" creationId="{32C150B1-F24F-FA4A-0895-4F577670C72F}"/>
          </ac:spMkLst>
        </pc:spChg>
      </pc:sldChg>
      <pc:sldChg chg="addSp delSp modSp ord">
        <pc:chgData name="Sudeep Aryan Gaddameedi" userId="S::sudeeparyan.g@solitontech.com::099e84d7-bd5e-4c5d-aa1a-c7ae8fe652f9" providerId="AD" clId="Web-{4B1A2993-595A-04CC-3A74-AAD21DA0DE1E}" dt="2023-09-07T07:11:02.890" v="8"/>
        <pc:sldMkLst>
          <pc:docMk/>
          <pc:sldMk cId="3627014352" sldId="292"/>
        </pc:sldMkLst>
        <pc:picChg chg="add mod">
          <ac:chgData name="Sudeep Aryan Gaddameedi" userId="S::sudeeparyan.g@solitontech.com::099e84d7-bd5e-4c5d-aa1a-c7ae8fe652f9" providerId="AD" clId="Web-{4B1A2993-595A-04CC-3A74-AAD21DA0DE1E}" dt="2023-09-07T05:57:48.420" v="6" actId="1076"/>
          <ac:picMkLst>
            <pc:docMk/>
            <pc:sldMk cId="3627014352" sldId="292"/>
            <ac:picMk id="2" creationId="{620D1B7C-9A51-D55C-C9F9-AA713D48BCF2}"/>
          </ac:picMkLst>
        </pc:picChg>
        <pc:picChg chg="del">
          <ac:chgData name="Sudeep Aryan Gaddameedi" userId="S::sudeeparyan.g@solitontech.com::099e84d7-bd5e-4c5d-aa1a-c7ae8fe652f9" providerId="AD" clId="Web-{4B1A2993-595A-04CC-3A74-AAD21DA0DE1E}" dt="2023-09-07T05:57:39.842" v="2"/>
          <ac:picMkLst>
            <pc:docMk/>
            <pc:sldMk cId="3627014352" sldId="292"/>
            <ac:picMk id="7" creationId="{D6D9F94D-9342-8181-E676-8A369DDBB302}"/>
          </ac:picMkLst>
        </pc:picChg>
      </pc:sldChg>
      <pc:sldChg chg="ord">
        <pc:chgData name="Sudeep Aryan Gaddameedi" userId="S::sudeeparyan.g@solitontech.com::099e84d7-bd5e-4c5d-aa1a-c7ae8fe652f9" providerId="AD" clId="Web-{4B1A2993-595A-04CC-3A74-AAD21DA0DE1E}" dt="2023-09-07T06:00:39.767" v="7"/>
        <pc:sldMkLst>
          <pc:docMk/>
          <pc:sldMk cId="1108671230" sldId="297"/>
        </pc:sldMkLst>
      </pc:sldChg>
    </pc:docChg>
  </pc:docChgLst>
  <pc:docChgLst>
    <pc:chgData name="Manudev Rethinakumar" userId="S::manudev.rethina@solitontech.com::d51c7a02-e76b-47e8-842e-54f553e4b0bf" providerId="AD" clId="Web-{3855672D-7B88-EF36-297F-0D798EBEB685}"/>
    <pc:docChg chg="modSld">
      <pc:chgData name="Manudev Rethinakumar" userId="S::manudev.rethina@solitontech.com::d51c7a02-e76b-47e8-842e-54f553e4b0bf" providerId="AD" clId="Web-{3855672D-7B88-EF36-297F-0D798EBEB685}" dt="2023-09-08T10:31:11.232" v="30" actId="20577"/>
      <pc:docMkLst>
        <pc:docMk/>
      </pc:docMkLst>
      <pc:sldChg chg="modSp">
        <pc:chgData name="Manudev Rethinakumar" userId="S::manudev.rethina@solitontech.com::d51c7a02-e76b-47e8-842e-54f553e4b0bf" providerId="AD" clId="Web-{3855672D-7B88-EF36-297F-0D798EBEB685}" dt="2023-09-08T03:04:26.640" v="12" actId="20577"/>
        <pc:sldMkLst>
          <pc:docMk/>
          <pc:sldMk cId="3515926803" sldId="291"/>
        </pc:sldMkLst>
        <pc:spChg chg="mod">
          <ac:chgData name="Manudev Rethinakumar" userId="S::manudev.rethina@solitontech.com::d51c7a02-e76b-47e8-842e-54f553e4b0bf" providerId="AD" clId="Web-{3855672D-7B88-EF36-297F-0D798EBEB685}" dt="2023-09-08T03:04:26.640" v="12" actId="20577"/>
          <ac:spMkLst>
            <pc:docMk/>
            <pc:sldMk cId="3515926803" sldId="291"/>
            <ac:spMk id="3" creationId="{32C150B1-F24F-FA4A-0895-4F577670C72F}"/>
          </ac:spMkLst>
        </pc:spChg>
      </pc:sldChg>
      <pc:sldChg chg="modSp">
        <pc:chgData name="Manudev Rethinakumar" userId="S::manudev.rethina@solitontech.com::d51c7a02-e76b-47e8-842e-54f553e4b0bf" providerId="AD" clId="Web-{3855672D-7B88-EF36-297F-0D798EBEB685}" dt="2023-09-08T10:31:11.232" v="30" actId="20577"/>
        <pc:sldMkLst>
          <pc:docMk/>
          <pc:sldMk cId="3510028954" sldId="298"/>
        </pc:sldMkLst>
        <pc:spChg chg="mod">
          <ac:chgData name="Manudev Rethinakumar" userId="S::manudev.rethina@solitontech.com::d51c7a02-e76b-47e8-842e-54f553e4b0bf" providerId="AD" clId="Web-{3855672D-7B88-EF36-297F-0D798EBEB685}" dt="2023-09-08T10:31:11.232" v="30" actId="20577"/>
          <ac:spMkLst>
            <pc:docMk/>
            <pc:sldMk cId="3510028954" sldId="298"/>
            <ac:spMk id="3" creationId="{B9EDC23A-0813-C279-8ADA-387CD69121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sz="1100" b="0" i="0" u="none" strike="noStrike">
                <a:solidFill>
                  <a:srgbClr val="171718"/>
                </a:solidFill>
                <a:effectLst/>
                <a:latin typeface="Roboto" panose="02000000000000000000" pitchFamily="2" charset="0"/>
              </a:rPr>
              <a:t>Software expertise to analyse data</a:t>
            </a:r>
            <a:r>
              <a:rPr lang="en-IN" sz="1100" b="0" i="0">
                <a:solidFill>
                  <a:srgbClr val="171718"/>
                </a:solidFill>
                <a:effectLst/>
                <a:latin typeface="Roboto" panose="02000000000000000000" pitchFamily="2" charset="0"/>
              </a:rPr>
              <a:t>​</a:t>
            </a:r>
            <a:endParaRPr lang="en-IN" b="0" i="0">
              <a:solidFill>
                <a:srgbClr val="171718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sz="1100" b="0" i="0" u="none" strike="noStrike">
                <a:solidFill>
                  <a:srgbClr val="171718"/>
                </a:solidFill>
                <a:effectLst/>
                <a:latin typeface="Roboto" panose="02000000000000000000" pitchFamily="2" charset="0"/>
              </a:rPr>
              <a:t>Consolidating observations and data points based on testing/validation data collected</a:t>
            </a:r>
            <a:r>
              <a:rPr lang="en-IN" sz="1100" b="0" i="0">
                <a:solidFill>
                  <a:srgbClr val="171718"/>
                </a:solidFill>
                <a:effectLst/>
                <a:latin typeface="Roboto" panose="02000000000000000000" pitchFamily="2" charset="0"/>
              </a:rPr>
              <a:t>​</a:t>
            </a:r>
            <a:endParaRPr lang="en-IN" b="0" i="0">
              <a:solidFill>
                <a:srgbClr val="171718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IN" sz="1100" b="0" i="0" u="none" strike="noStrike">
                <a:solidFill>
                  <a:srgbClr val="171718"/>
                </a:solidFill>
                <a:effectLst/>
                <a:latin typeface="Roboto" panose="02000000000000000000" pitchFamily="2" charset="0"/>
              </a:rPr>
              <a:t>Manual creation of software scripts to analyse data</a:t>
            </a:r>
            <a:r>
              <a:rPr lang="en-IN" sz="1100" b="0" i="0">
                <a:solidFill>
                  <a:srgbClr val="171718"/>
                </a:solidFill>
                <a:effectLst/>
                <a:latin typeface="Roboto" panose="02000000000000000000" pitchFamily="2" charset="0"/>
              </a:rPr>
              <a:t>​</a:t>
            </a:r>
            <a:endParaRPr lang="en-IN" b="0" i="0">
              <a:solidFill>
                <a:srgbClr val="171718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88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Short Description on DV – max 2 sentences</a:t>
            </a:r>
          </a:p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Add Images 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813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web-based GUI or desktop GUI,</a:t>
            </a:r>
          </a:p>
          <a:p>
            <a:pPr lvl="1"/>
            <a:r>
              <a:rPr lang="en-US"/>
              <a:t>To create custom formulae for data analysis with minimal software expertise</a:t>
            </a:r>
            <a:endParaRPr lang="en-US">
              <a:ea typeface="Roboto"/>
              <a:cs typeface="Roboto"/>
            </a:endParaRPr>
          </a:p>
          <a:p>
            <a:pPr lvl="1"/>
            <a:r>
              <a:rPr lang="en-US"/>
              <a:t>Creation, reuse and sharing of formulae/data patterns</a:t>
            </a:r>
            <a:endParaRPr lang="en-US">
              <a:ea typeface="Roboto"/>
              <a:cs typeface="Roboto"/>
            </a:endParaRPr>
          </a:p>
          <a:p>
            <a:pPr lvl="1"/>
            <a:r>
              <a:rPr lang="en-US"/>
              <a:t>Report generation of analyzed data by the GUI</a:t>
            </a:r>
            <a:endParaRPr lang="en-US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9342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web-based GUI or desktop GUI,</a:t>
            </a:r>
          </a:p>
          <a:p>
            <a:pPr lvl="1"/>
            <a:r>
              <a:rPr lang="en-US"/>
              <a:t>To create custom formulae for data analysis with minimal software expertise</a:t>
            </a:r>
            <a:endParaRPr lang="en-US">
              <a:ea typeface="Roboto"/>
              <a:cs typeface="Roboto"/>
            </a:endParaRPr>
          </a:p>
          <a:p>
            <a:pPr lvl="1"/>
            <a:r>
              <a:rPr lang="en-US"/>
              <a:t>Creation, reuse and sharing of formulae/data patterns</a:t>
            </a:r>
            <a:endParaRPr lang="en-US">
              <a:ea typeface="Roboto"/>
              <a:cs typeface="Roboto"/>
            </a:endParaRPr>
          </a:p>
          <a:p>
            <a:pPr lvl="1"/>
            <a:r>
              <a:rPr lang="en-US"/>
              <a:t>Report generation of analyzed data by the GUI</a:t>
            </a:r>
            <a:endParaRPr lang="en-US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653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142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G - Scope of DV</a:t>
            </a:r>
          </a:p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B – Steps before DV</a:t>
            </a:r>
          </a:p>
        </p:txBody>
      </p:sp>
    </p:spTree>
    <p:extLst>
      <p:ext uri="{BB962C8B-B14F-4D97-AF65-F5344CB8AC3E}">
        <p14:creationId xmlns:p14="http://schemas.microsoft.com/office/powerpoint/2010/main" val="113656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Add future scope after this slide</a:t>
            </a:r>
          </a:p>
        </p:txBody>
      </p:sp>
    </p:spTree>
    <p:extLst>
      <p:ext uri="{BB962C8B-B14F-4D97-AF65-F5344CB8AC3E}">
        <p14:creationId xmlns:p14="http://schemas.microsoft.com/office/powerpoint/2010/main" val="1965123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Add all the Learnings</a:t>
            </a:r>
          </a:p>
        </p:txBody>
      </p:sp>
    </p:spTree>
    <p:extLst>
      <p:ext uri="{BB962C8B-B14F-4D97-AF65-F5344CB8AC3E}">
        <p14:creationId xmlns:p14="http://schemas.microsoft.com/office/powerpoint/2010/main" val="281011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Dark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person, computer, shirt&#10;&#10;Description automatically generated">
            <a:extLst>
              <a:ext uri="{FF2B5EF4-FFF2-40B4-BE49-F238E27FC236}">
                <a16:creationId xmlns:a16="http://schemas.microsoft.com/office/drawing/2014/main" id="{D14600E9-0980-1B4D-ACE2-0539A7D8C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39798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F49CCE-1D23-6143-B220-FC8F5B66B6BB}"/>
              </a:ext>
            </a:extLst>
          </p:cNvPr>
          <p:cNvSpPr/>
          <p:nvPr/>
        </p:nvSpPr>
        <p:spPr>
          <a:xfrm>
            <a:off x="-1" y="0"/>
            <a:ext cx="9144143" cy="5143500"/>
          </a:xfrm>
          <a:prstGeom prst="rect">
            <a:avLst/>
          </a:prstGeom>
          <a:gradFill flip="none" rotWithShape="1">
            <a:gsLst>
              <a:gs pos="100000">
                <a:srgbClr val="00092E"/>
              </a:gs>
              <a:gs pos="0">
                <a:srgbClr val="00092E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80034"/>
            <a:ext cx="6858000" cy="1790700"/>
          </a:xfrm>
        </p:spPr>
        <p:txBody>
          <a:bodyPr anchor="b"/>
          <a:lstStyle>
            <a:lvl1pPr algn="l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39790"/>
            <a:ext cx="6858000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8669D3-8E65-1B4C-BFB1-10622FF3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42" y="309001"/>
            <a:ext cx="1310910" cy="462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259AB-41A2-B74A-82D9-26A3761F66CE}"/>
              </a:ext>
            </a:extLst>
          </p:cNvPr>
          <p:cNvSpPr txBox="1"/>
          <p:nvPr/>
        </p:nvSpPr>
        <p:spPr>
          <a:xfrm>
            <a:off x="7041697" y="401657"/>
            <a:ext cx="18441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www.solitontech.com</a:t>
            </a:r>
          </a:p>
        </p:txBody>
      </p:sp>
    </p:spTree>
    <p:extLst>
      <p:ext uri="{BB962C8B-B14F-4D97-AF65-F5344CB8AC3E}">
        <p14:creationId xmlns:p14="http://schemas.microsoft.com/office/powerpoint/2010/main" val="19394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EFA69-280F-B248-B8F6-2768F238FF2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3238F52-8652-4430-8501-CC69FDD973F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742DE-7C15-A048-8271-255865D4B8B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9930C-EFFE-CC46-9097-46DC2A9ECEC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8A9684-E50C-4469-8B16-62A970C7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2699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3742F1-DD55-47AB-B08D-DC65386BAE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8650" y="998538"/>
            <a:ext cx="7886700" cy="864000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894668F-82B5-40B8-A571-76DDB6F526B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8650" y="1948963"/>
            <a:ext cx="7886700" cy="2664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40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54349"/>
            <a:ext cx="3886200" cy="34783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54349"/>
            <a:ext cx="3886200" cy="34783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92A09C1-6B0B-EA4F-8D2A-F91F6B9F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A-E488-45FC-A0F6-8BCAE43AD9E4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8C9B147-E101-FA4F-A809-79A1E4B5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7FC5C8-D8AC-6941-AC3D-8E32EFA8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454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6264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080558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698492"/>
            <a:ext cx="3868340" cy="2943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80558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698492"/>
            <a:ext cx="3887391" cy="2943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8AF449A-BF66-BC42-A3CB-8BB0CE35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0C13-694D-403D-B0BE-E106D723DBC2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3A60E51-234A-824A-95A5-1AABCCDC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419949-3855-5145-BB9A-D448678F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46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4760D7-5823-4B45-AD49-C1360326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4559-3517-4E2C-A995-DA8FC32025BA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EAB9A6-33C6-6647-8729-A20FC961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72D91C-28F2-CD4D-9476-3A3A1777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8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13700-EFAD-7C49-97BB-3B19BF7A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E4440-8E37-4E50-A6A4-3560BC88BFF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F6573-E104-824F-90F2-A4DAE0DA7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3379A-7289-BA49-BBDB-61AB58AC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57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4732EA7-CC3D-C74D-A97B-007CFC14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8794C-DD87-4F69-8B1F-DE15A3A8B80F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5508691-F37F-D344-8D50-652E5AA3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C92E86-7A92-4448-BE6D-162AF675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650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48C2D12-CA87-C145-8319-9BBDFD42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1E96-5C7A-4C17-BB90-F172EBBE21D9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C466F14-B52D-8445-8A05-3CD62A8F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ACB29-C8D8-F047-BB0B-34D69DC0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10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435E4-7F69-B441-8E9C-14989224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D362-0D6E-4B0E-A411-9B5FBDE2EEEA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1264C-E474-BF48-8A0B-666D720C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77C0DF-4AF2-0E41-A7CE-923CA086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919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6572-9C35-4068-9C19-4D5035E0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82131-F1B2-42B2-A90C-6FAF8BC6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808C-5DB4-4E2D-860C-324166044C43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AC4CF-C0A9-49D3-ACE7-01E6F0BF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626F5-036D-4F57-9AF2-A77ED8B2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A3D6B9-1212-4A16-809E-7FEBDD3339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004888"/>
            <a:ext cx="7886700" cy="176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A48EA3-4BD8-4E55-8EC8-2D218F5BD6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2856361"/>
            <a:ext cx="7886700" cy="176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54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: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6572-9C35-4068-9C19-4D5035E0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82131-F1B2-42B2-A90C-6FAF8BC6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ACE0-C2BC-4375-927E-63F6D4FD64A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AC4CF-C0A9-49D3-ACE7-01E6F0BF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626F5-036D-4F57-9AF2-A77ED8B2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A3D6B9-1212-4A16-809E-7FEBDD3339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004887"/>
            <a:ext cx="7886700" cy="7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A48EA3-4BD8-4E55-8EC8-2D218F5BD6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1828933"/>
            <a:ext cx="7886700" cy="27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0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0CD15E-0871-B440-9789-6FCF052899A0}"/>
              </a:ext>
            </a:extLst>
          </p:cNvPr>
          <p:cNvSpPr/>
          <p:nvPr/>
        </p:nvSpPr>
        <p:spPr>
          <a:xfrm>
            <a:off x="0" y="12113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80034"/>
            <a:ext cx="6858000" cy="1790700"/>
          </a:xfrm>
        </p:spPr>
        <p:txBody>
          <a:bodyPr anchor="b"/>
          <a:lstStyle>
            <a:lvl1pPr algn="l">
              <a:defRPr sz="4500" b="1">
                <a:solidFill>
                  <a:srgbClr val="00092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39790"/>
            <a:ext cx="6858000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259AB-41A2-B74A-82D9-26A3761F66CE}"/>
              </a:ext>
            </a:extLst>
          </p:cNvPr>
          <p:cNvSpPr txBox="1"/>
          <p:nvPr/>
        </p:nvSpPr>
        <p:spPr>
          <a:xfrm>
            <a:off x="7041697" y="401657"/>
            <a:ext cx="18441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ysClr val="windowText" lastClr="000000"/>
                </a:solidFill>
              </a:rPr>
              <a:t>www.solitontech.com</a:t>
            </a:r>
          </a:p>
        </p:txBody>
      </p:sp>
      <p:pic>
        <p:nvPicPr>
          <p:cNvPr id="11" name="Picture 10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97F4B32-E375-114A-8231-213C7EED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0" y="307800"/>
            <a:ext cx="1303624" cy="4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8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6572-9C35-4068-9C19-4D5035E0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82131-F1B2-42B2-A90C-6FAF8BC6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5B31-BA76-4897-B3A6-206365506EF7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AC4CF-C0A9-49D3-ACE7-01E6F0BF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626F5-036D-4F57-9AF2-A77ED8B2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A3D6B9-1212-4A16-809E-7FEBDD3339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004887"/>
            <a:ext cx="7886700" cy="27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A48EA3-4BD8-4E55-8EC8-2D218F5BD6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50" y="3778613"/>
            <a:ext cx="7886700" cy="7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7757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D2323F-664E-1A4C-A768-F3837D04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F396B-0FC1-4B96-B3F4-C2A593E1014C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CA9828-A33E-824D-945A-E9E208CB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FA3088-5F18-064C-AE3C-937E9A2F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442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354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8466B1-7B37-6041-97AE-A7F39E4B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047CD-340F-422B-BAD6-ED77D7232B7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8C361-F553-D64D-B294-E7225953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651B44-50ED-5C4E-AF01-A488EEEF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059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A8B2-19C4-984F-9A51-D9A55FF7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C4500B-DBDF-0742-B12E-A61791F825A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650" y="1071805"/>
            <a:ext cx="1742591" cy="1581311"/>
          </a:xfrm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/>
              <a:t>Click to choose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705F2CAC-BE9A-5543-93CD-9452B424DB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650" y="2824081"/>
            <a:ext cx="1742591" cy="1581311"/>
          </a:xfrm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/>
              <a:t>Click to choose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F4DBC23-A33A-254A-A2D1-B69ECEF81A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76364" y="1071805"/>
            <a:ext cx="1742591" cy="1581311"/>
          </a:xfrm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/>
              <a:t>Click to choose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0728D3C-9C01-004F-805C-18870B5188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76364" y="2824081"/>
            <a:ext cx="1742591" cy="1581311"/>
          </a:xfrm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/>
              <a:t>Click to choose picture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80BAF253-BBCE-5E44-9856-DC24EB9E6A2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15359" y="1071805"/>
            <a:ext cx="1742591" cy="1581311"/>
          </a:xfrm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/>
              <a:t>Click to choose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E1BCACDA-9EC8-494A-A5E8-CEFE72D4C61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15359" y="2824081"/>
            <a:ext cx="1742591" cy="1581311"/>
          </a:xfrm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/>
              <a:t>Click to choose picture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53568AF-F3B6-184A-B969-D52F6A7AE9E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4355" y="1071805"/>
            <a:ext cx="1742591" cy="1581311"/>
          </a:xfrm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/>
              <a:t>Click to choose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FB53B07-C850-9241-BB32-9E3ACA9B11B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4355" y="2824081"/>
            <a:ext cx="1742591" cy="1581311"/>
          </a:xfrm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/>
              <a:t>Click to choose picture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68D13C59-7629-3E47-8C3F-FF9A9388C6E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8C186D-0E36-4767-87C0-4F2140CB6B7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7E68859D-C8D1-E049-A29B-AB8E38E543E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642DA53-B80B-E741-A980-5957B311A83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600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3655C-C374-C04D-85BC-A9AE82D8B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1CE2-4616-47E5-87F0-EED79A28573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777482-14E3-AA43-9ADB-43DF5337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D29D12-7C6F-B04C-9282-7CF02F8B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29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1504671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823456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BFE9F-005D-E449-B7B9-6437277F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5805-31A8-4F1A-ADD6-70013E940380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1E1E0-42A8-AE4E-A71B-60E86DE6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B2492-BAE0-3348-8032-D2075220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666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8" y="2"/>
            <a:ext cx="2422494" cy="51434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9094" y="829516"/>
            <a:ext cx="1687481" cy="590931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6494" y="829516"/>
            <a:ext cx="5720345" cy="4071098"/>
          </a:xfrm>
          <a:prstGeom prst="rect">
            <a:avLst/>
          </a:prstGeom>
        </p:spPr>
        <p:txBody>
          <a:bodyPr wrap="square" lIns="0" tIns="0" rIns="0" anchor="t">
            <a:no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76" algn="l"/>
              </a:tabLst>
              <a:defRPr sz="1600"/>
            </a:lvl1pPr>
          </a:lstStyle>
          <a:p>
            <a:pPr lvl="0"/>
            <a:r>
              <a:rPr lang="en-US"/>
              <a:t>Content Item 1</a:t>
            </a:r>
          </a:p>
          <a:p>
            <a:pPr lvl="0"/>
            <a:r>
              <a:rPr lang="en-US"/>
              <a:t>Content Item 2</a:t>
            </a:r>
          </a:p>
          <a:p>
            <a:pPr lvl="0"/>
            <a:r>
              <a:rPr lang="en-US"/>
              <a:t>Content Item 3</a:t>
            </a:r>
          </a:p>
          <a:p>
            <a:pPr lvl="0"/>
            <a:r>
              <a:rPr lang="en-US"/>
              <a:t>Content Item 4</a:t>
            </a:r>
          </a:p>
          <a:p>
            <a:pPr lvl="0"/>
            <a:r>
              <a:rPr lang="en-US"/>
              <a:t>Content Item 5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A5EDD0-1CB4-2B41-A679-1B853092C7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72715" y="340220"/>
            <a:ext cx="5725162" cy="15793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000" b="0" i="0" kern="12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182876" algn="l"/>
              </a:tabLst>
            </a:pPr>
            <a:r>
              <a:rPr lang="en-US"/>
              <a:t>SECTION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B272323-75E3-6844-B442-4F3C1FC4EC6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CFF8DB3-29B0-42EB-9017-09D291853C9C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3F860A-E54C-0E40-9915-5756A83867A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E55AF9F-4077-044A-AAE2-7F4F867C9B8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634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32FF9D-AFF9-2F42-A628-2075658ABE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252293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algn="ctr">
              <a:buNone/>
              <a:defRPr sz="1500"/>
            </a:lvl1pPr>
          </a:lstStyle>
          <a:p>
            <a:r>
              <a:rPr lang="en-US"/>
              <a:t>Click to Choose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6494" y="1156561"/>
            <a:ext cx="5720345" cy="3744053"/>
          </a:xfrm>
          <a:prstGeom prst="rect">
            <a:avLst/>
          </a:prstGeom>
        </p:spPr>
        <p:txBody>
          <a:bodyPr wrap="square" lIns="0" tIns="0" rIns="0" anchor="t">
            <a:no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76" algn="l"/>
              </a:tabLst>
              <a:defRPr sz="1600"/>
            </a:lvl1pPr>
          </a:lstStyle>
          <a:p>
            <a:pPr lvl="0"/>
            <a:r>
              <a:rPr lang="en-US"/>
              <a:t>Body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EFA69-280F-B248-B8F6-2768F238FF2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E11888D-FF5E-4F3D-BCD2-33F399D3B75D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742DE-7C15-A048-8271-255865D4B8B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9930C-EFFE-CC46-9097-46DC2A9ECEC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8E7D764-9493-014F-A843-33769C2A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494" y="102394"/>
            <a:ext cx="7886700" cy="994172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711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32FF9D-AFF9-2F42-A628-2075658ABEF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3928820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algn="ctr">
              <a:buNone/>
              <a:defRPr sz="1500"/>
            </a:lvl1pPr>
          </a:lstStyle>
          <a:p>
            <a:r>
              <a:rPr lang="en-US"/>
              <a:t>Click to Choose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6057" y="1156561"/>
            <a:ext cx="4300781" cy="3744053"/>
          </a:xfrm>
          <a:prstGeom prst="rect">
            <a:avLst/>
          </a:prstGeom>
        </p:spPr>
        <p:txBody>
          <a:bodyPr wrap="square" lIns="0" tIns="0" rIns="0" anchor="t">
            <a:no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76" algn="l"/>
              </a:tabLst>
              <a:defRPr sz="1600"/>
            </a:lvl1pPr>
          </a:lstStyle>
          <a:p>
            <a:pPr lvl="0"/>
            <a:r>
              <a:rPr lang="en-US"/>
              <a:t>Body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EFA69-280F-B248-B8F6-2768F238FF2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EBFCA69-6D2C-420F-9EDA-3C71603C5300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742DE-7C15-A048-8271-255865D4B8B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9930C-EFFE-CC46-9097-46DC2A9ECEC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8E7D764-9493-014F-A843-33769C2A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057" y="102394"/>
            <a:ext cx="4300781" cy="994172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8914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26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46135"/>
            <a:ext cx="7886700" cy="3586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941706"/>
            <a:ext cx="2057400" cy="188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3AA23-4D8D-4571-8512-9085D9A93285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941706"/>
            <a:ext cx="3086100" cy="188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Soliton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941706"/>
            <a:ext cx="2057400" cy="188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0" name="Picture 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03FAC6C-6BAE-6F44-8E87-EED34DA259E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95084" y="176575"/>
            <a:ext cx="760343" cy="2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9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43000" y="880034"/>
            <a:ext cx="6858000" cy="179070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>
                <a:latin typeface="Roboto"/>
                <a:ea typeface="Roboto"/>
                <a:cs typeface="Roboto"/>
              </a:rPr>
              <a:t>Device Vision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43000" y="2739790"/>
            <a:ext cx="6858000" cy="1900634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>
                <a:ea typeface="+mn-lt"/>
                <a:cs typeface="+mn-lt"/>
              </a:rPr>
              <a:t>Harshit Kumar V</a:t>
            </a:r>
          </a:p>
          <a:p>
            <a:r>
              <a:rPr lang="en-IN">
                <a:ea typeface="+mn-lt"/>
                <a:cs typeface="+mn-lt"/>
              </a:rPr>
              <a:t>Eswar Saravanan Kumar</a:t>
            </a:r>
          </a:p>
          <a:p>
            <a:r>
              <a:rPr lang="en-IN" err="1">
                <a:ea typeface="+mn-lt"/>
                <a:cs typeface="+mn-lt"/>
              </a:rPr>
              <a:t>Manudev</a:t>
            </a:r>
            <a:r>
              <a:rPr lang="en-IN">
                <a:ea typeface="+mn-lt"/>
                <a:cs typeface="+mn-lt"/>
              </a:rPr>
              <a:t> </a:t>
            </a:r>
            <a:r>
              <a:rPr lang="en-IN" err="1">
                <a:ea typeface="+mn-lt"/>
                <a:cs typeface="+mn-lt"/>
              </a:rPr>
              <a:t>Rethinakumar</a:t>
            </a:r>
            <a:endParaRPr lang="en-IN">
              <a:ea typeface="+mn-lt"/>
              <a:cs typeface="+mn-lt"/>
            </a:endParaRPr>
          </a:p>
          <a:p>
            <a:r>
              <a:rPr lang="en-IN" err="1">
                <a:ea typeface="+mn-lt"/>
                <a:cs typeface="+mn-lt"/>
              </a:rPr>
              <a:t>Giriharan</a:t>
            </a:r>
            <a:r>
              <a:rPr lang="en-IN">
                <a:ea typeface="+mn-lt"/>
                <a:cs typeface="+mn-lt"/>
              </a:rPr>
              <a:t> Ravichandran</a:t>
            </a:r>
            <a:endParaRPr lang="en-IN"/>
          </a:p>
          <a:p>
            <a:r>
              <a:rPr lang="en-IN">
                <a:ea typeface="Roboto"/>
                <a:cs typeface="Roboto"/>
              </a:rPr>
              <a:t>Sudeep Aryan </a:t>
            </a:r>
          </a:p>
        </p:txBody>
      </p:sp>
      <p:pic>
        <p:nvPicPr>
          <p:cNvPr id="3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DC50566-821A-5AE4-9250-4D69472B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06" y="4045429"/>
            <a:ext cx="19050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E220F-872D-3A3B-2EB6-CAEAFA6A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DC23A-0813-C279-8ADA-387CD691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6135"/>
            <a:ext cx="4755455" cy="20982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>
                <a:ea typeface="Roboto"/>
                <a:cs typeface="Roboto"/>
              </a:rPr>
              <a:t>Report Generation</a:t>
            </a:r>
          </a:p>
          <a:p>
            <a:r>
              <a:rPr lang="en-US" sz="1800" dirty="0">
                <a:ea typeface="Roboto"/>
                <a:cs typeface="Roboto"/>
              </a:rPr>
              <a:t>Graph Prediction</a:t>
            </a:r>
          </a:p>
          <a:p>
            <a:r>
              <a:rPr lang="en-US" sz="1800" dirty="0">
                <a:ea typeface="Roboto"/>
                <a:cs typeface="Roboto"/>
              </a:rPr>
              <a:t>Common dashboard for collaboration</a:t>
            </a:r>
          </a:p>
          <a:p>
            <a:r>
              <a:rPr lang="en-US" sz="1800" dirty="0">
                <a:ea typeface="Roboto"/>
                <a:cs typeface="Roboto"/>
              </a:rPr>
              <a:t>Custom formulae creation</a:t>
            </a:r>
            <a:endParaRPr lang="en-US" dirty="0"/>
          </a:p>
          <a:p>
            <a:r>
              <a:rPr lang="en-US" sz="1800" dirty="0">
                <a:ea typeface="Roboto"/>
                <a:cs typeface="Roboto"/>
              </a:rPr>
              <a:t>Additional Pre-defined models / analyses</a:t>
            </a:r>
          </a:p>
          <a:p>
            <a:r>
              <a:rPr lang="en-US" sz="1800" dirty="0">
                <a:ea typeface="Roboto"/>
                <a:cs typeface="Roboto"/>
              </a:rPr>
              <a:t>Automation APIs</a:t>
            </a:r>
          </a:p>
          <a:p>
            <a:endParaRPr lang="en-US">
              <a:ea typeface="Roboto"/>
              <a:cs typeface="Roboto"/>
            </a:endParaRPr>
          </a:p>
          <a:p>
            <a:endParaRPr lang="en-US">
              <a:ea typeface="Roboto"/>
              <a:cs typeface="Roboto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84F26-DD19-682E-E46A-7A811B65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5805-31A8-4F1A-ADD6-70013E940380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96A5E-EC17-F909-1A2A-8825738B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755AA-1B94-BA70-DE78-D6A75640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 descr="A person pointing at a paper&#10;&#10;Description automatically generated">
            <a:extLst>
              <a:ext uri="{FF2B5EF4-FFF2-40B4-BE49-F238E27FC236}">
                <a16:creationId xmlns:a16="http://schemas.microsoft.com/office/drawing/2014/main" id="{12A4BF14-4AD0-FC8D-0E1F-CD43E9ED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5" y="383217"/>
            <a:ext cx="1674052" cy="1198585"/>
          </a:xfrm>
          <a:prstGeom prst="rect">
            <a:avLst/>
          </a:prstGeom>
        </p:spPr>
      </p:pic>
      <p:pic>
        <p:nvPicPr>
          <p:cNvPr id="8" name="Picture 7" descr="A hand touching a screen&#10;&#10;Description automatically generated">
            <a:extLst>
              <a:ext uri="{FF2B5EF4-FFF2-40B4-BE49-F238E27FC236}">
                <a16:creationId xmlns:a16="http://schemas.microsoft.com/office/drawing/2014/main" id="{E41B8F94-84F4-F846-D36D-31D5FCF1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228" y="3190341"/>
            <a:ext cx="1795921" cy="1346311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E395290E-5961-475B-EFA1-6972A11A7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421" y="2925444"/>
            <a:ext cx="2093413" cy="1609926"/>
          </a:xfrm>
          <a:prstGeom prst="rect">
            <a:avLst/>
          </a:prstGeom>
        </p:spPr>
      </p:pic>
      <p:pic>
        <p:nvPicPr>
          <p:cNvPr id="10" name="Picture 9" descr="A yellow and blue chat bubbles&#10;&#10;Description automatically generated">
            <a:extLst>
              <a:ext uri="{FF2B5EF4-FFF2-40B4-BE49-F238E27FC236}">
                <a16:creationId xmlns:a16="http://schemas.microsoft.com/office/drawing/2014/main" id="{E4721DBC-E2AE-0CAE-B07A-9F390D260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172" y="1664591"/>
            <a:ext cx="1524653" cy="153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2E76-88AC-A655-1ADE-7CDB4DD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40" y="162790"/>
            <a:ext cx="7886700" cy="541734"/>
          </a:xfrm>
        </p:spPr>
        <p:txBody>
          <a:bodyPr>
            <a:normAutofit/>
          </a:bodyPr>
          <a:lstStyle/>
          <a:p>
            <a:r>
              <a:rPr lang="en-US" sz="2800"/>
              <a:t>Why should we invest in this further?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50B1-F24F-FA4A-0895-4F577670C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744" y="874093"/>
            <a:ext cx="4535988" cy="31606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0B050"/>
                </a:solidFill>
                <a:ea typeface="+mn-lt"/>
                <a:cs typeface="+mn-lt"/>
              </a:rPr>
              <a:t>Current state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 </a:t>
            </a:r>
            <a:endParaRPr lang="en-US">
              <a:solidFill>
                <a:srgbClr val="00B05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30303"/>
                </a:solidFill>
                <a:ea typeface="+mn-lt"/>
                <a:cs typeface="+mn-lt"/>
              </a:rPr>
              <a:t>Has one complete workflow</a:t>
            </a:r>
            <a:endParaRPr lang="en-US" sz="1600">
              <a:solidFill>
                <a:srgbClr val="030303"/>
              </a:solidFill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30303"/>
                </a:solidFill>
                <a:ea typeface="+mn-lt"/>
                <a:cs typeface="+mn-lt"/>
              </a:rPr>
              <a:t>Need more time to convert this into a MVP(3 months)</a:t>
            </a:r>
            <a:endParaRPr lang="en-US" sz="1600">
              <a:solidFill>
                <a:srgbClr val="030303"/>
              </a:solidFill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solidFill>
                  <a:srgbClr val="00B050"/>
                </a:solidFill>
                <a:ea typeface="+mn-lt"/>
                <a:cs typeface="+mn-lt"/>
              </a:rPr>
              <a:t>Major blockers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30303"/>
                </a:solidFill>
                <a:ea typeface="+mn-lt"/>
                <a:cs typeface="+mn-lt"/>
              </a:rPr>
              <a:t>Need actual data to train our models</a:t>
            </a:r>
            <a:endParaRPr lang="en-US" sz="1600">
              <a:solidFill>
                <a:srgbClr val="030303"/>
              </a:solidFill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30303"/>
                </a:solidFill>
                <a:ea typeface="+mn-lt"/>
                <a:cs typeface="+mn-lt"/>
              </a:rPr>
              <a:t>Need better understanding of the domain and other workflow possibilities</a:t>
            </a:r>
            <a:endParaRPr lang="en-US" sz="1600">
              <a:solidFill>
                <a:srgbClr val="030303"/>
              </a:solidFill>
            </a:endParaRPr>
          </a:p>
          <a:p>
            <a:endParaRPr lang="en-US">
              <a:ea typeface="Roboto"/>
              <a:cs typeface="Roboto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6D14D-4CE0-7C6D-CDFF-57744844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5805-31A8-4F1A-ADD6-70013E940380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4A0B9-62CA-2E1D-9185-FE259DD90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3DA6D-914A-7AE8-120C-B685F3BF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11</a:t>
            </a:fld>
            <a:endParaRPr lang="en"/>
          </a:p>
        </p:txBody>
      </p:sp>
      <p:pic>
        <p:nvPicPr>
          <p:cNvPr id="8" name="Picture 7" descr="A person sitting on a pile of coins and a computer&#10;&#10;Description automatically generated">
            <a:extLst>
              <a:ext uri="{FF2B5EF4-FFF2-40B4-BE49-F238E27FC236}">
                <a16:creationId xmlns:a16="http://schemas.microsoft.com/office/drawing/2014/main" id="{403A0A37-B659-34E8-00DB-38122BB3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010" y="759997"/>
            <a:ext cx="3025035" cy="1807230"/>
          </a:xfrm>
          <a:prstGeom prst="rect">
            <a:avLst/>
          </a:prstGeom>
        </p:spPr>
      </p:pic>
      <p:pic>
        <p:nvPicPr>
          <p:cNvPr id="9" name="Picture 8" descr="A person sitting on a bar graph with a computer&#10;&#10;Description automatically generated">
            <a:extLst>
              <a:ext uri="{FF2B5EF4-FFF2-40B4-BE49-F238E27FC236}">
                <a16:creationId xmlns:a16="http://schemas.microsoft.com/office/drawing/2014/main" id="{F33A02DB-7EC9-76F8-E2B4-F012AA21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26" y="317025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8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FE66-50B3-AE94-5B87-59E0B800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75" y="109440"/>
            <a:ext cx="7886700" cy="626996"/>
          </a:xfrm>
        </p:spPr>
        <p:txBody>
          <a:bodyPr/>
          <a:lstStyle/>
          <a:p>
            <a:r>
              <a:rPr lang="en-US" sz="2800">
                <a:ea typeface="+mj-lt"/>
                <a:cs typeface="+mj-lt"/>
              </a:rPr>
              <a:t>Why </a:t>
            </a:r>
            <a:r>
              <a:rPr lang="en-US" sz="2800">
                <a:latin typeface="Roboto"/>
                <a:ea typeface="+mj-lt"/>
                <a:cs typeface="+mj-lt"/>
              </a:rPr>
              <a:t>should</a:t>
            </a:r>
            <a:r>
              <a:rPr lang="en-US" sz="2800">
                <a:ea typeface="+mj-lt"/>
                <a:cs typeface="+mj-lt"/>
              </a:rPr>
              <a:t> we invest in this further?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182DD-9B4A-5AA8-D18A-991F8FB26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6135"/>
            <a:ext cx="5751663" cy="35865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  <a:ea typeface="+mn-lt"/>
                <a:cs typeface="+mn-lt"/>
              </a:rPr>
              <a:t>Game plan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ea typeface="Roboto" panose="02040502050505030304"/>
              <a:cs typeface="Roboto" panose="02040502050505030304"/>
            </a:endParaRPr>
          </a:p>
          <a:p>
            <a:r>
              <a:rPr lang="en-US" sz="1600">
                <a:ea typeface="+mn-lt"/>
                <a:cs typeface="+mn-lt"/>
              </a:rPr>
              <a:t>Create tailored versions of DV for relevant teams and let them use.</a:t>
            </a:r>
            <a:endParaRPr lang="en-US" sz="1600">
              <a:ea typeface="Roboto"/>
              <a:cs typeface="Roboto"/>
            </a:endParaRPr>
          </a:p>
          <a:p>
            <a:r>
              <a:rPr lang="en-US" sz="1600">
                <a:ea typeface="+mn-lt"/>
                <a:cs typeface="+mn-lt"/>
              </a:rPr>
              <a:t>This would act as a gateway to understand new possibilities and workflows.</a:t>
            </a:r>
            <a:endParaRPr lang="en-US" sz="1600">
              <a:ea typeface="Roboto"/>
              <a:cs typeface="Roboto"/>
            </a:endParaRPr>
          </a:p>
          <a:p>
            <a:r>
              <a:rPr lang="en-US" sz="1600">
                <a:ea typeface="+mn-lt"/>
                <a:cs typeface="+mn-lt"/>
              </a:rPr>
              <a:t>This makes us understand the domain better.</a:t>
            </a:r>
            <a:endParaRPr lang="en-US" sz="1600">
              <a:ea typeface="Roboto" panose="02040502050505030304"/>
              <a:cs typeface="Roboto" panose="02040502050505030304"/>
            </a:endParaRPr>
          </a:p>
          <a:p>
            <a:pPr marL="0" indent="0">
              <a:buNone/>
            </a:pPr>
            <a:endParaRPr lang="en-US" sz="1800">
              <a:solidFill>
                <a:srgbClr val="171718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1800" b="1">
                <a:solidFill>
                  <a:srgbClr val="00B050"/>
                </a:solidFill>
                <a:ea typeface="+mn-lt"/>
                <a:cs typeface="+mn-lt"/>
              </a:rPr>
              <a:t>Value added to soliton</a:t>
            </a:r>
            <a:r>
              <a:rPr lang="en-US" sz="1800">
                <a:solidFill>
                  <a:srgbClr val="00B050"/>
                </a:solidFill>
                <a:ea typeface="+mn-lt"/>
                <a:cs typeface="+mn-lt"/>
              </a:rPr>
              <a:t> </a:t>
            </a:r>
            <a:endParaRPr lang="en-US"/>
          </a:p>
          <a:p>
            <a:pPr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Once DV has evolved to a good state, it can be integrated with the existing tools that soliton builds for validation engineers</a:t>
            </a:r>
            <a:endParaRPr lang="en-US" sz="1600"/>
          </a:p>
          <a:p>
            <a:pPr marL="0" indent="0">
              <a:buNone/>
            </a:pPr>
            <a:endParaRPr lang="en-US" sz="1800">
              <a:ea typeface="Roboto"/>
              <a:cs typeface="Roboto"/>
            </a:endParaRPr>
          </a:p>
          <a:p>
            <a:endParaRPr lang="en-US" sz="1800">
              <a:ea typeface="Roboto"/>
              <a:cs typeface="Roboto"/>
            </a:endParaRPr>
          </a:p>
          <a:p>
            <a:endParaRPr lang="en-US">
              <a:ea typeface="Roboto"/>
              <a:cs typeface="Roboto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C06D9-7195-99AF-9B0F-47B759F8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047CD-340F-422B-BAD6-ED77D7232B7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0CDC2-1B9C-0895-449C-2015B811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16D1B-089B-639C-53D8-36B5C41C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12</a:t>
            </a:fld>
            <a:endParaRPr lang="en"/>
          </a:p>
        </p:txBody>
      </p:sp>
      <p:pic>
        <p:nvPicPr>
          <p:cNvPr id="7" name="Picture 6" descr="A person standing on a arrow pointing to the top of a chart&#10;&#10;Description automatically generated">
            <a:extLst>
              <a:ext uri="{FF2B5EF4-FFF2-40B4-BE49-F238E27FC236}">
                <a16:creationId xmlns:a16="http://schemas.microsoft.com/office/drawing/2014/main" id="{82E0C7A4-ED1E-2570-477F-5F76C5B2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30" y="917001"/>
            <a:ext cx="2743200" cy="27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2E76-88AC-A655-1ADE-7CDB4DD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11" y="84220"/>
            <a:ext cx="7886700" cy="740376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Learnings</a:t>
            </a:r>
            <a:r>
              <a:rPr lang="en-US"/>
              <a:t> during the Incubation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50B1-F24F-FA4A-0895-4F577670C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577" y="862491"/>
            <a:ext cx="4222596" cy="33572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>
                <a:solidFill>
                  <a:schemeClr val="accent1"/>
                </a:solidFill>
                <a:ea typeface="Roboto"/>
                <a:cs typeface="Roboto"/>
              </a:rPr>
              <a:t>Operation side</a:t>
            </a:r>
          </a:p>
          <a:p>
            <a:pPr marL="285750" indent="-285750">
              <a:buChar char="•"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ea typeface="Roboto"/>
                <a:cs typeface="Roboto"/>
              </a:rPr>
              <a:t>Code Optimization in Web Frameworks</a:t>
            </a:r>
          </a:p>
          <a:p>
            <a:pPr marL="285750" indent="-285750">
              <a:buChar char="•"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ea typeface="Roboto"/>
                <a:cs typeface="Roboto"/>
              </a:rPr>
              <a:t>Error Handling</a:t>
            </a:r>
          </a:p>
          <a:p>
            <a:pPr marL="285750" indent="-285750">
              <a:buChar char="•"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ea typeface="Roboto"/>
                <a:cs typeface="Roboto"/>
              </a:rPr>
              <a:t>Coding standards and formats</a:t>
            </a:r>
          </a:p>
          <a:p>
            <a:pPr marL="285750" indent="-285750">
              <a:buChar char="•"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ea typeface="Roboto"/>
                <a:cs typeface="Roboto"/>
              </a:rPr>
              <a:t>Advanced Techniques in Web Tech to solve a problem</a:t>
            </a:r>
          </a:p>
          <a:p>
            <a:pPr marL="285750" indent="-285750">
              <a:buChar char="•"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ea typeface="Roboto"/>
                <a:cs typeface="Roboto"/>
              </a:rPr>
              <a:t>Main concepts of DB</a:t>
            </a:r>
          </a:p>
          <a:p>
            <a:pPr marL="285750" indent="-285750">
              <a:buChar char="•"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ea typeface="Roboto"/>
                <a:cs typeface="Roboto"/>
              </a:rPr>
              <a:t>Core concept of Machine Learning </a:t>
            </a:r>
          </a:p>
          <a:p>
            <a:pPr marL="285750" indent="-285750">
              <a:buChar char="•"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ea typeface="Roboto"/>
                <a:cs typeface="Roboto"/>
              </a:rPr>
              <a:t>Generating models.</a:t>
            </a:r>
          </a:p>
          <a:p>
            <a:pPr marL="285750" indent="-285750">
              <a:buChar char="•"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ea typeface="Roboto"/>
                <a:cs typeface="Roboto"/>
              </a:rPr>
              <a:t>Applied DevOps tools.</a:t>
            </a:r>
          </a:p>
          <a:p>
            <a:endParaRPr lang="en-US" sz="1100">
              <a:ea typeface="Roboto"/>
              <a:cs typeface="Roboto"/>
            </a:endParaRPr>
          </a:p>
          <a:p>
            <a:pPr marL="285750" indent="-285750">
              <a:buChar char="•"/>
            </a:pPr>
            <a:endParaRPr lang="en-US" sz="1200">
              <a:ea typeface="Roboto"/>
              <a:cs typeface="Roboto"/>
            </a:endParaRPr>
          </a:p>
          <a:p>
            <a:pPr marL="285750" indent="-285750">
              <a:buChar char="•"/>
            </a:pPr>
            <a:endParaRPr lang="en-US" sz="1400">
              <a:ea typeface="Roboto"/>
              <a:cs typeface="Roboto"/>
            </a:endParaRPr>
          </a:p>
          <a:p>
            <a:pPr marL="285750" indent="-285750">
              <a:buChar char="•"/>
            </a:pPr>
            <a:endParaRPr lang="en-US">
              <a:ea typeface="Roboto"/>
              <a:cs typeface="Roboto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6D14D-4CE0-7C6D-CDFF-57744844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5805-31A8-4F1A-ADD6-70013E940380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4A0B9-62CA-2E1D-9185-FE259DD90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3DA6D-914A-7AE8-120C-B685F3BF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 descr="A cartoon of a person pointing at a computer&#10;&#10;Description automatically generated">
            <a:extLst>
              <a:ext uri="{FF2B5EF4-FFF2-40B4-BE49-F238E27FC236}">
                <a16:creationId xmlns:a16="http://schemas.microsoft.com/office/drawing/2014/main" id="{1313814E-38ED-A998-E407-E470FED15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605" y="695920"/>
            <a:ext cx="3417982" cy="1899447"/>
          </a:xfrm>
          <a:prstGeom prst="rect">
            <a:avLst/>
          </a:prstGeom>
        </p:spPr>
      </p:pic>
      <p:pic>
        <p:nvPicPr>
          <p:cNvPr id="10" name="Picture 9" descr="A group of people sitting in chairs with laptops and lightbulbs&#10;&#10;Description automatically generated">
            <a:extLst>
              <a:ext uri="{FF2B5EF4-FFF2-40B4-BE49-F238E27FC236}">
                <a16:creationId xmlns:a16="http://schemas.microsoft.com/office/drawing/2014/main" id="{9F7280D4-A96A-FC08-D13B-403B25FEB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195" y="2597915"/>
            <a:ext cx="2743200" cy="2288756"/>
          </a:xfrm>
          <a:prstGeom prst="rect">
            <a:avLst/>
          </a:prstGeom>
        </p:spPr>
      </p:pic>
      <p:pic>
        <p:nvPicPr>
          <p:cNvPr id="11" name="Picture 10" descr="A blue and yellow symbol with a snake in the middle&#10;&#10;Description automatically generated">
            <a:extLst>
              <a:ext uri="{FF2B5EF4-FFF2-40B4-BE49-F238E27FC236}">
                <a16:creationId xmlns:a16="http://schemas.microsoft.com/office/drawing/2014/main" id="{9CB7900B-DC3F-22C9-F431-684A2A4F8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587" y="2669245"/>
            <a:ext cx="1841194" cy="12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2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FE66-50B3-AE94-5B87-59E0B800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639"/>
            <a:ext cx="7886700" cy="434201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rgbClr val="171718"/>
                </a:solidFill>
                <a:latin typeface="Roboto"/>
                <a:ea typeface="+mj-lt"/>
                <a:cs typeface="+mj-lt"/>
              </a:rPr>
              <a:t>Learnings during the Incubation</a:t>
            </a:r>
            <a:endParaRPr lang="en-US" sz="3600" b="0">
              <a:solidFill>
                <a:srgbClr val="171718"/>
              </a:solidFill>
              <a:latin typeface="Roboto"/>
              <a:ea typeface="+mj-lt"/>
              <a:cs typeface="+mj-lt"/>
            </a:endParaRPr>
          </a:p>
          <a:p>
            <a:endParaRPr lang="en-US" sz="1800">
              <a:latin typeface="DM Sans" panose="020B0502020202020204"/>
              <a:ea typeface="Roboto"/>
              <a:cs typeface="Robo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182DD-9B4A-5AA8-D18A-991F8FB26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6135"/>
            <a:ext cx="3500610" cy="2429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600" b="1">
                <a:solidFill>
                  <a:schemeClr val="accent1"/>
                </a:solidFill>
                <a:ea typeface="+mn-lt"/>
                <a:cs typeface="+mn-lt"/>
              </a:rPr>
              <a:t>Process side</a:t>
            </a:r>
            <a:endParaRPr lang="en-US">
              <a:solidFill>
                <a:schemeClr val="accent1"/>
              </a:solidFill>
              <a:ea typeface="Roboto"/>
              <a:cs typeface="Roboto"/>
            </a:endParaRPr>
          </a:p>
          <a:p>
            <a:r>
              <a:rPr lang="en-US" sz="110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 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Effective Time Management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Agile Process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Team Coordination and management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Feedbacks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Project Management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Real time project Experience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Arial"/>
                <a:ea typeface="Roboto"/>
                <a:cs typeface="Arial"/>
              </a:rPr>
              <a:t>Problem Solving</a:t>
            </a:r>
          </a:p>
          <a:p>
            <a:endParaRPr lang="en-US">
              <a:ea typeface="Roboto"/>
              <a:cs typeface="Roboto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C06D9-7195-99AF-9B0F-47B759F8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047CD-340F-422B-BAD6-ED77D7232B7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0CDC2-1B9C-0895-449C-2015B811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16D1B-089B-639C-53D8-36B5C41C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Picture 6" descr="A clock with various objects around it&#10;&#10;Description automatically generated">
            <a:extLst>
              <a:ext uri="{FF2B5EF4-FFF2-40B4-BE49-F238E27FC236}">
                <a16:creationId xmlns:a16="http://schemas.microsoft.com/office/drawing/2014/main" id="{6065AC02-DC4E-9F74-1432-ED58AEAE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551" y="838797"/>
            <a:ext cx="3232073" cy="1517298"/>
          </a:xfrm>
          <a:prstGeom prst="rect">
            <a:avLst/>
          </a:prstGeom>
        </p:spPr>
      </p:pic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9EF0E3B9-D41C-BF5A-9400-0446A8C0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31" y="2659738"/>
            <a:ext cx="1751682" cy="1283759"/>
          </a:xfrm>
          <a:prstGeom prst="rect">
            <a:avLst/>
          </a:prstGeom>
        </p:spPr>
      </p:pic>
      <p:pic>
        <p:nvPicPr>
          <p:cNvPr id="9" name="Picture 8" descr="A group of people holding puzzle pieces&#10;&#10;Description automatically generated">
            <a:extLst>
              <a:ext uri="{FF2B5EF4-FFF2-40B4-BE49-F238E27FC236}">
                <a16:creationId xmlns:a16="http://schemas.microsoft.com/office/drawing/2014/main" id="{CEB3AA30-891D-10BD-7690-7D1D4C3B0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731" y="3146384"/>
            <a:ext cx="1992676" cy="17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8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3BC9-75E4-4092-B346-88E728EF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73" y="1728544"/>
            <a:ext cx="7886700" cy="1504671"/>
          </a:xfrm>
        </p:spPr>
        <p:txBody>
          <a:bodyPr/>
          <a:lstStyle/>
          <a:p>
            <a:r>
              <a:rPr lang="en-US"/>
              <a:t>                Questions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B916B-BC23-4943-869D-2123E5430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5805-31A8-4F1A-ADD6-70013E940380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06ED0-8180-4A3C-9CD5-D0AEF780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549F-D702-47F5-961F-07D17B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Picture 6" descr="A white character with a red question mark&#10;&#10;Description automatically generated">
            <a:extLst>
              <a:ext uri="{FF2B5EF4-FFF2-40B4-BE49-F238E27FC236}">
                <a16:creationId xmlns:a16="http://schemas.microsoft.com/office/drawing/2014/main" id="{BA929D1A-6B80-BE5F-3D5E-5714AB68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29" y="1100921"/>
            <a:ext cx="2252728" cy="249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C25E-06CA-48D2-AD08-729C324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Finale Time Duration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AF10-B050-420F-9179-00080BBC0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9871"/>
            <a:ext cx="7886700" cy="36728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Final Presentation                       - 12 minutes</a:t>
            </a:r>
          </a:p>
          <a:p>
            <a:r>
              <a:rPr lang="en-IN"/>
              <a:t>Live Demo                                     - 8 minutes</a:t>
            </a:r>
            <a:endParaRPr lang="en-IN">
              <a:ea typeface="Roboto"/>
              <a:cs typeface="Roboto"/>
            </a:endParaRPr>
          </a:p>
          <a:p>
            <a:r>
              <a:rPr lang="en-IN"/>
              <a:t>Questions on the offering          -	5 minutes</a:t>
            </a:r>
            <a:endParaRPr lang="en-IN">
              <a:ea typeface="Roboto"/>
              <a:cs typeface="Roboto"/>
            </a:endParaRPr>
          </a:p>
          <a:p>
            <a:r>
              <a:rPr lang="en-IN" b="1"/>
              <a:t>TOTAL PRESENTATION TIME   -	25 minutes</a:t>
            </a:r>
            <a:endParaRPr lang="en-IN" b="1">
              <a:ea typeface="Roboto"/>
              <a:cs typeface="Roboto"/>
            </a:endParaRPr>
          </a:p>
          <a:p>
            <a:pPr marL="0" indent="0">
              <a:buNone/>
            </a:pPr>
            <a:endParaRPr lang="en-IN" b="1">
              <a:ea typeface="Roboto"/>
              <a:cs typeface="Roboto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6E291-245F-45E4-96EB-843943A3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047CD-340F-422B-BAD6-ED77D7232B7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AF67B-DE7F-41E2-9558-833E0564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C06E-FAF3-4C8C-9953-7B231CFE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28CDAEC-BE82-9E6B-6F08-F64BD2531ECF}"/>
              </a:ext>
            </a:extLst>
          </p:cNvPr>
          <p:cNvSpPr/>
          <p:nvPr/>
        </p:nvSpPr>
        <p:spPr>
          <a:xfrm>
            <a:off x="7226645" y="3128881"/>
            <a:ext cx="75481" cy="2803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47CC8AE-7C5C-7CB5-1B95-4461FBF2185E}"/>
              </a:ext>
            </a:extLst>
          </p:cNvPr>
          <p:cNvSpPr txBox="1"/>
          <p:nvPr/>
        </p:nvSpPr>
        <p:spPr>
          <a:xfrm>
            <a:off x="6793602" y="2864213"/>
            <a:ext cx="2743200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>
                <a:ea typeface="Roboto"/>
                <a:cs typeface="Roboto"/>
              </a:rPr>
              <a:t>You're here</a:t>
            </a: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53926F31-5446-9385-83DE-35DA15D5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" r="3959" b="12124"/>
          <a:stretch/>
        </p:blipFill>
        <p:spPr>
          <a:xfrm>
            <a:off x="1038930" y="3413957"/>
            <a:ext cx="6916617" cy="13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BBD3-36E3-4424-8E7D-D2C4AA7E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Roboto"/>
                <a:ea typeface="Roboto"/>
                <a:cs typeface="Roboto"/>
              </a:rPr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16E4-ED57-4F47-8791-1511E883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047CD-340F-422B-BAD6-ED77D7232B7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CDA1-C6B4-431D-BFAD-14A3F195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CA3DC-1E80-4C74-B4E7-EFFFCEB2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Kết quả hình ảnh cho developer | Digital marketing design, Development, Web  development">
            <a:extLst>
              <a:ext uri="{FF2B5EF4-FFF2-40B4-BE49-F238E27FC236}">
                <a16:creationId xmlns:a16="http://schemas.microsoft.com/office/drawing/2014/main" id="{A611EDF7-F0C7-FE3B-39C8-6EBAD7B4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" y="969895"/>
            <a:ext cx="2218592" cy="139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GIFs - Get the best gif on GIFER">
            <a:extLst>
              <a:ext uri="{FF2B5EF4-FFF2-40B4-BE49-F238E27FC236}">
                <a16:creationId xmlns:a16="http://schemas.microsoft.com/office/drawing/2014/main" id="{9F091FB2-7CEF-D26B-0CF4-DF24706D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54" y="1906612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haaakon/SwiftFormat: Python script for auto formatting Swift code">
            <a:extLst>
              <a:ext uri="{FF2B5EF4-FFF2-40B4-BE49-F238E27FC236}">
                <a16:creationId xmlns:a16="http://schemas.microsoft.com/office/drawing/2014/main" id="{0ADD7DE6-569C-491D-F1FA-FDA58ED5F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380099"/>
            <a:ext cx="2851638" cy="144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04A2FC-825F-79D0-F12D-964D2F1E9217}"/>
              </a:ext>
            </a:extLst>
          </p:cNvPr>
          <p:cNvSpPr txBox="1"/>
          <p:nvPr/>
        </p:nvSpPr>
        <p:spPr>
          <a:xfrm>
            <a:off x="3165231" y="1483433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Domain Expertise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4AB30-F03D-5D87-DA88-843AA2FD8ED3}"/>
              </a:ext>
            </a:extLst>
          </p:cNvPr>
          <p:cNvSpPr txBox="1"/>
          <p:nvPr/>
        </p:nvSpPr>
        <p:spPr>
          <a:xfrm>
            <a:off x="4854747" y="243176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242BF-CB1F-95C5-5A14-06BB6123AAF4}"/>
              </a:ext>
            </a:extLst>
          </p:cNvPr>
          <p:cNvSpPr txBox="1"/>
          <p:nvPr/>
        </p:nvSpPr>
        <p:spPr>
          <a:xfrm>
            <a:off x="3859238" y="3916016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Manual scripts creation</a:t>
            </a:r>
          </a:p>
        </p:txBody>
      </p:sp>
    </p:spTree>
    <p:extLst>
      <p:ext uri="{BB962C8B-B14F-4D97-AF65-F5344CB8AC3E}">
        <p14:creationId xmlns:p14="http://schemas.microsoft.com/office/powerpoint/2010/main" val="19708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287B-2FEF-4838-ADBC-D46CE3F6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80" y="719596"/>
            <a:ext cx="7895492" cy="722156"/>
          </a:xfrm>
        </p:spPr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AAAE2-15A0-4D5C-8AAE-CCF562BD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719" y="1513402"/>
            <a:ext cx="4481187" cy="26101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IN" sz="1600">
                <a:solidFill>
                  <a:srgbClr val="030303"/>
                </a:solidFill>
                <a:ea typeface="Roboto"/>
                <a:cs typeface="Roboto"/>
              </a:rPr>
              <a:t>Device vision is a Data analysis tool designed to validate data and Identify different data patterns derived from various electronics devices and circuits. </a:t>
            </a:r>
          </a:p>
          <a:p>
            <a:pPr marL="285750" indent="-285750">
              <a:buChar char="•"/>
            </a:pPr>
            <a:r>
              <a:rPr lang="en-IN" sz="1600">
                <a:solidFill>
                  <a:srgbClr val="030303"/>
                </a:solidFill>
                <a:ea typeface="+mn-lt"/>
                <a:cs typeface="+mn-lt"/>
              </a:rPr>
              <a:t>DV reduces time, capital and expertise required for the validation engineers to analyse electronic data.</a:t>
            </a:r>
            <a:endParaRPr lang="en-IN" sz="1600">
              <a:solidFill>
                <a:srgbClr val="030303"/>
              </a:solidFill>
              <a:ea typeface="Roboto"/>
              <a:cs typeface="Roboto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F421D-583E-43C4-BF5E-4028563AD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5805-31A8-4F1A-ADD6-70013E940380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A9E32-3224-49C2-88E4-9D786F246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D87D8-8373-4098-966E-6A7B3DB2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7" name="Picture 6" descr="A group of people standing on ladders next to a large smartphone&#10;&#10;Description automatically generated">
            <a:extLst>
              <a:ext uri="{FF2B5EF4-FFF2-40B4-BE49-F238E27FC236}">
                <a16:creationId xmlns:a16="http://schemas.microsoft.com/office/drawing/2014/main" id="{708DF44C-6455-33E6-C15A-C93D04BD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08" y="932406"/>
            <a:ext cx="2140386" cy="1634648"/>
          </a:xfrm>
          <a:prstGeom prst="rect">
            <a:avLst/>
          </a:prstGeom>
        </p:spPr>
      </p:pic>
      <p:pic>
        <p:nvPicPr>
          <p:cNvPr id="8" name="Picture 7" descr="A tablet with graphs and charts&#10;&#10;Description automatically generated">
            <a:extLst>
              <a:ext uri="{FF2B5EF4-FFF2-40B4-BE49-F238E27FC236}">
                <a16:creationId xmlns:a16="http://schemas.microsoft.com/office/drawing/2014/main" id="{E9DFA8BE-8358-50E5-C599-610720F3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805" y="3431272"/>
            <a:ext cx="2015125" cy="1193261"/>
          </a:xfrm>
          <a:prstGeom prst="rect">
            <a:avLst/>
          </a:prstGeom>
        </p:spPr>
      </p:pic>
      <p:pic>
        <p:nvPicPr>
          <p:cNvPr id="9" name="Picture 8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462BFF13-529E-EB0A-D646-400FA9876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783" y="3263072"/>
            <a:ext cx="2743200" cy="15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9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125504-161C-B204-7425-FF0A31F91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7831" y="507122"/>
            <a:ext cx="397774" cy="3977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C13B3-F068-83DD-5C39-F029E87B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047CD-340F-422B-BAD6-ED77D7232B7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D40BF-A9EC-C5FD-645E-C4E91657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91FC2-5ED4-56A4-4A4D-31FB1602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847703-345F-C19F-323A-68A353205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29" y="2843912"/>
            <a:ext cx="397775" cy="39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 descr="awd">
            <a:extLst>
              <a:ext uri="{FF2B5EF4-FFF2-40B4-BE49-F238E27FC236}">
                <a16:creationId xmlns:a16="http://schemas.microsoft.com/office/drawing/2014/main" id="{B1934404-76A1-51CF-AD31-8157653DDFB1}"/>
              </a:ext>
            </a:extLst>
          </p:cNvPr>
          <p:cNvSpPr/>
          <p:nvPr/>
        </p:nvSpPr>
        <p:spPr>
          <a:xfrm>
            <a:off x="1993329" y="3986792"/>
            <a:ext cx="5717210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171718"/>
                </a:solidFill>
              </a:rPr>
              <a:t>APIs for Automation</a:t>
            </a:r>
            <a:endParaRPr lang="en-US" b="1">
              <a:solidFill>
                <a:srgbClr val="171718"/>
              </a:solidFill>
              <a:ea typeface="Roboto"/>
              <a:cs typeface="Roboto"/>
            </a:endParaRPr>
          </a:p>
        </p:txBody>
      </p:sp>
      <p:pic>
        <p:nvPicPr>
          <p:cNvPr id="2050" name="Picture 2" descr="Api - Free computer icons">
            <a:extLst>
              <a:ext uri="{FF2B5EF4-FFF2-40B4-BE49-F238E27FC236}">
                <a16:creationId xmlns:a16="http://schemas.microsoft.com/office/drawing/2014/main" id="{46FAD46E-AF2C-BA60-89FF-F9C21450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29" y="3933616"/>
            <a:ext cx="397776" cy="3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ula - Free education icons">
            <a:extLst>
              <a:ext uri="{FF2B5EF4-FFF2-40B4-BE49-F238E27FC236}">
                <a16:creationId xmlns:a16="http://schemas.microsoft.com/office/drawing/2014/main" id="{C329A0D5-0746-4A02-CCA7-C8E1ADB60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31" y="4441276"/>
            <a:ext cx="397775" cy="3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 descr="awd">
            <a:extLst>
              <a:ext uri="{FF2B5EF4-FFF2-40B4-BE49-F238E27FC236}">
                <a16:creationId xmlns:a16="http://schemas.microsoft.com/office/drawing/2014/main" id="{8E0D4B81-7AA5-8D65-37A6-71F96D1202AD}"/>
              </a:ext>
            </a:extLst>
          </p:cNvPr>
          <p:cNvSpPr/>
          <p:nvPr/>
        </p:nvSpPr>
        <p:spPr>
          <a:xfrm>
            <a:off x="1993329" y="4504377"/>
            <a:ext cx="5717210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171718"/>
                </a:solidFill>
                <a:ea typeface="+mn-lt"/>
                <a:cs typeface="+mn-lt"/>
              </a:rPr>
              <a:t>Create custom formulae</a:t>
            </a:r>
            <a:endParaRPr lang="en-US" b="1">
              <a:solidFill>
                <a:srgbClr val="171718"/>
              </a:solidFill>
              <a:ea typeface="Roboto"/>
              <a:cs typeface="Roboto"/>
            </a:endParaRPr>
          </a:p>
        </p:txBody>
      </p:sp>
      <p:pic>
        <p:nvPicPr>
          <p:cNvPr id="23" name="Picture 22" descr="A graph with circles and dots&#10;&#10;Description automatically generated">
            <a:extLst>
              <a:ext uri="{FF2B5EF4-FFF2-40B4-BE49-F238E27FC236}">
                <a16:creationId xmlns:a16="http://schemas.microsoft.com/office/drawing/2014/main" id="{3FEC316E-4AF5-CF06-45EB-826844E12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005" y="1668313"/>
            <a:ext cx="452888" cy="405083"/>
          </a:xfrm>
          <a:prstGeom prst="rect">
            <a:avLst/>
          </a:prstGeom>
        </p:spPr>
      </p:pic>
      <p:pic>
        <p:nvPicPr>
          <p:cNvPr id="24" name="Picture 23" descr="A brain with a gear&#10;&#10;Description automatically generated">
            <a:extLst>
              <a:ext uri="{FF2B5EF4-FFF2-40B4-BE49-F238E27FC236}">
                <a16:creationId xmlns:a16="http://schemas.microsoft.com/office/drawing/2014/main" id="{EEC33071-19C2-695F-F108-4D05E9ECD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230" y="1089804"/>
            <a:ext cx="449653" cy="462233"/>
          </a:xfrm>
          <a:prstGeom prst="rect">
            <a:avLst/>
          </a:prstGeom>
        </p:spPr>
      </p:pic>
      <p:pic>
        <p:nvPicPr>
          <p:cNvPr id="26" name="Picture 25" descr="A cartoon of a robot with a chat bubble and a diagram&#10;&#10;Description automatically generated">
            <a:extLst>
              <a:ext uri="{FF2B5EF4-FFF2-40B4-BE49-F238E27FC236}">
                <a16:creationId xmlns:a16="http://schemas.microsoft.com/office/drawing/2014/main" id="{91338784-9737-C618-B587-9A14E024A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7890" y="2256886"/>
            <a:ext cx="457201" cy="4895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F7F6B0-443E-2D17-DAC0-9350CFDF34E5}"/>
              </a:ext>
            </a:extLst>
          </p:cNvPr>
          <p:cNvSpPr txBox="1"/>
          <p:nvPr/>
        </p:nvSpPr>
        <p:spPr>
          <a:xfrm>
            <a:off x="638064" y="45413"/>
            <a:ext cx="27156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ea typeface="Roboto"/>
                <a:cs typeface="Roboto"/>
              </a:rPr>
              <a:t>Solution</a:t>
            </a:r>
          </a:p>
        </p:txBody>
      </p:sp>
      <p:sp>
        <p:nvSpPr>
          <p:cNvPr id="7" name="Rectangle 6" descr="awd">
            <a:extLst>
              <a:ext uri="{FF2B5EF4-FFF2-40B4-BE49-F238E27FC236}">
                <a16:creationId xmlns:a16="http://schemas.microsoft.com/office/drawing/2014/main" id="{7C5F6CA3-D57D-79FA-1E55-028C288A5E63}"/>
              </a:ext>
            </a:extLst>
          </p:cNvPr>
          <p:cNvSpPr/>
          <p:nvPr/>
        </p:nvSpPr>
        <p:spPr>
          <a:xfrm>
            <a:off x="1951511" y="503876"/>
            <a:ext cx="5717210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B050"/>
                </a:solidFill>
                <a:ea typeface="Roboto"/>
                <a:cs typeface="Roboto"/>
              </a:rPr>
              <a:t>A locally Hosted GUI</a:t>
            </a:r>
          </a:p>
        </p:txBody>
      </p:sp>
      <p:sp>
        <p:nvSpPr>
          <p:cNvPr id="10" name="Rectangle 9" descr="awd">
            <a:extLst>
              <a:ext uri="{FF2B5EF4-FFF2-40B4-BE49-F238E27FC236}">
                <a16:creationId xmlns:a16="http://schemas.microsoft.com/office/drawing/2014/main" id="{7F9E4074-B128-AF9B-C6A6-D36441288042}"/>
              </a:ext>
            </a:extLst>
          </p:cNvPr>
          <p:cNvSpPr/>
          <p:nvPr/>
        </p:nvSpPr>
        <p:spPr>
          <a:xfrm>
            <a:off x="1951510" y="1124162"/>
            <a:ext cx="5717210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B050"/>
                </a:solidFill>
                <a:ea typeface="Roboto"/>
                <a:cs typeface="Roboto"/>
              </a:rPr>
              <a:t>Pre-Defined Data for Analyzing</a:t>
            </a:r>
          </a:p>
        </p:txBody>
      </p:sp>
      <p:sp>
        <p:nvSpPr>
          <p:cNvPr id="11" name="Rectangle 10" descr="awd">
            <a:extLst>
              <a:ext uri="{FF2B5EF4-FFF2-40B4-BE49-F238E27FC236}">
                <a16:creationId xmlns:a16="http://schemas.microsoft.com/office/drawing/2014/main" id="{D3EF3247-3E21-25F4-28FE-F63997D23BA3}"/>
              </a:ext>
            </a:extLst>
          </p:cNvPr>
          <p:cNvSpPr/>
          <p:nvPr/>
        </p:nvSpPr>
        <p:spPr>
          <a:xfrm>
            <a:off x="1951510" y="1702632"/>
            <a:ext cx="5717210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B050"/>
                </a:solidFill>
                <a:ea typeface="Roboto"/>
                <a:cs typeface="Roboto"/>
              </a:rPr>
              <a:t>Visualization</a:t>
            </a:r>
          </a:p>
        </p:txBody>
      </p:sp>
      <p:sp>
        <p:nvSpPr>
          <p:cNvPr id="15" name="Rectangle 14" descr="awd">
            <a:extLst>
              <a:ext uri="{FF2B5EF4-FFF2-40B4-BE49-F238E27FC236}">
                <a16:creationId xmlns:a16="http://schemas.microsoft.com/office/drawing/2014/main" id="{69F87369-6D24-B1B0-A66A-5975B1840720}"/>
              </a:ext>
            </a:extLst>
          </p:cNvPr>
          <p:cNvSpPr/>
          <p:nvPr/>
        </p:nvSpPr>
        <p:spPr>
          <a:xfrm>
            <a:off x="1993328" y="2302010"/>
            <a:ext cx="5717210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B050"/>
                </a:solidFill>
                <a:ea typeface="Roboto"/>
                <a:cs typeface="Roboto"/>
              </a:rPr>
              <a:t>Prediction</a:t>
            </a:r>
          </a:p>
        </p:txBody>
      </p:sp>
      <p:sp>
        <p:nvSpPr>
          <p:cNvPr id="18" name="Rectangle 17" descr="awd">
            <a:extLst>
              <a:ext uri="{FF2B5EF4-FFF2-40B4-BE49-F238E27FC236}">
                <a16:creationId xmlns:a16="http://schemas.microsoft.com/office/drawing/2014/main" id="{9FB09516-E80E-B2B2-5D0E-99F057D20C7A}"/>
              </a:ext>
            </a:extLst>
          </p:cNvPr>
          <p:cNvSpPr/>
          <p:nvPr/>
        </p:nvSpPr>
        <p:spPr>
          <a:xfrm>
            <a:off x="1993328" y="2845632"/>
            <a:ext cx="5717210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171718"/>
                </a:solidFill>
                <a:ea typeface="Roboto"/>
                <a:cs typeface="Roboto"/>
              </a:rPr>
              <a:t>Report Generation</a:t>
            </a:r>
          </a:p>
        </p:txBody>
      </p:sp>
      <p:sp>
        <p:nvSpPr>
          <p:cNvPr id="19" name="Rectangle 18" descr="awd">
            <a:extLst>
              <a:ext uri="{FF2B5EF4-FFF2-40B4-BE49-F238E27FC236}">
                <a16:creationId xmlns:a16="http://schemas.microsoft.com/office/drawing/2014/main" id="{A4A798C7-821E-7FAC-BA13-4D3FFFF0C981}"/>
              </a:ext>
            </a:extLst>
          </p:cNvPr>
          <p:cNvSpPr/>
          <p:nvPr/>
        </p:nvSpPr>
        <p:spPr>
          <a:xfrm>
            <a:off x="1993327" y="3438040"/>
            <a:ext cx="5717210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171718"/>
                </a:solidFill>
                <a:ea typeface="Roboto"/>
                <a:cs typeface="Roboto"/>
              </a:rPr>
              <a:t>Common platform </a:t>
            </a:r>
          </a:p>
        </p:txBody>
      </p:sp>
      <p:pic>
        <p:nvPicPr>
          <p:cNvPr id="9" name="Picture 8" descr="A black and white chat bubbles&#10;&#10;Description automatically generated">
            <a:extLst>
              <a:ext uri="{FF2B5EF4-FFF2-40B4-BE49-F238E27FC236}">
                <a16:creationId xmlns:a16="http://schemas.microsoft.com/office/drawing/2014/main" id="{D5A8F4C0-2257-D18E-A86F-F1DED055DF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55850" y="3338926"/>
            <a:ext cx="465897" cy="4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C237-54DE-A841-3F82-39CA6E00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Solution</a:t>
            </a:r>
            <a:r>
              <a:rPr lang="en-US"/>
              <a:t>	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125504-161C-B204-7425-FF0A31F91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4699" y="1315848"/>
            <a:ext cx="397774" cy="3977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C13B3-F068-83DD-5C39-F029E87B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047CD-340F-422B-BAD6-ED77D7232B7B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D40BF-A9EC-C5FD-645E-C4E91657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91FC2-5ED4-56A4-4A4D-31FB1602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9" name="Rectangle 8" descr="awd">
            <a:extLst>
              <a:ext uri="{FF2B5EF4-FFF2-40B4-BE49-F238E27FC236}">
                <a16:creationId xmlns:a16="http://schemas.microsoft.com/office/drawing/2014/main" id="{8FF7D503-0188-23EE-53D9-94E07173EAD2}"/>
              </a:ext>
            </a:extLst>
          </p:cNvPr>
          <p:cNvSpPr/>
          <p:nvPr/>
        </p:nvSpPr>
        <p:spPr>
          <a:xfrm>
            <a:off x="1950199" y="1315848"/>
            <a:ext cx="5717208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 locally hosted GUI</a:t>
            </a:r>
          </a:p>
        </p:txBody>
      </p:sp>
      <p:pic>
        <p:nvPicPr>
          <p:cNvPr id="1026" name="Picture 2" descr="Formula - Free education icons">
            <a:extLst>
              <a:ext uri="{FF2B5EF4-FFF2-40B4-BE49-F238E27FC236}">
                <a16:creationId xmlns:a16="http://schemas.microsoft.com/office/drawing/2014/main" id="{65823B29-12CA-AC9D-7158-4975BE44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99" y="1918050"/>
            <a:ext cx="397775" cy="3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 descr="awd">
            <a:extLst>
              <a:ext uri="{FF2B5EF4-FFF2-40B4-BE49-F238E27FC236}">
                <a16:creationId xmlns:a16="http://schemas.microsoft.com/office/drawing/2014/main" id="{62E03BDB-C2A1-4E59-3495-4218F54EAF1C}"/>
              </a:ext>
            </a:extLst>
          </p:cNvPr>
          <p:cNvSpPr/>
          <p:nvPr/>
        </p:nvSpPr>
        <p:spPr>
          <a:xfrm>
            <a:off x="1950199" y="1918050"/>
            <a:ext cx="5717209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Create custom formulae for data analysis</a:t>
            </a:r>
          </a:p>
        </p:txBody>
      </p:sp>
      <p:sp>
        <p:nvSpPr>
          <p:cNvPr id="15" name="Rectangle 14" descr="awd">
            <a:extLst>
              <a:ext uri="{FF2B5EF4-FFF2-40B4-BE49-F238E27FC236}">
                <a16:creationId xmlns:a16="http://schemas.microsoft.com/office/drawing/2014/main" id="{D2C1BA15-9FD9-0CB6-A03A-7B6D00FF2DF0}"/>
              </a:ext>
            </a:extLst>
          </p:cNvPr>
          <p:cNvSpPr/>
          <p:nvPr/>
        </p:nvSpPr>
        <p:spPr>
          <a:xfrm>
            <a:off x="1950200" y="2509638"/>
            <a:ext cx="5717210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Visualization and Report generation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847703-345F-C19F-323A-68A353205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97" y="2509638"/>
            <a:ext cx="397775" cy="39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 descr="awd">
            <a:extLst>
              <a:ext uri="{FF2B5EF4-FFF2-40B4-BE49-F238E27FC236}">
                <a16:creationId xmlns:a16="http://schemas.microsoft.com/office/drawing/2014/main" id="{A97C55C6-5731-57E7-1B90-F390BAA1CBD1}"/>
              </a:ext>
            </a:extLst>
          </p:cNvPr>
          <p:cNvSpPr/>
          <p:nvPr/>
        </p:nvSpPr>
        <p:spPr>
          <a:xfrm>
            <a:off x="1950198" y="3100099"/>
            <a:ext cx="5717210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Common platform to discuss the analysis</a:t>
            </a:r>
          </a:p>
        </p:txBody>
      </p:sp>
      <p:sp>
        <p:nvSpPr>
          <p:cNvPr id="17" name="Rectangle 16" descr="awd">
            <a:extLst>
              <a:ext uri="{FF2B5EF4-FFF2-40B4-BE49-F238E27FC236}">
                <a16:creationId xmlns:a16="http://schemas.microsoft.com/office/drawing/2014/main" id="{B1934404-76A1-51CF-AD31-8157653DDFB1}"/>
              </a:ext>
            </a:extLst>
          </p:cNvPr>
          <p:cNvSpPr/>
          <p:nvPr/>
        </p:nvSpPr>
        <p:spPr>
          <a:xfrm>
            <a:off x="1950197" y="3706434"/>
            <a:ext cx="5717210" cy="39777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APIs to integrate with other tools for automation</a:t>
            </a:r>
          </a:p>
        </p:txBody>
      </p:sp>
      <p:pic>
        <p:nvPicPr>
          <p:cNvPr id="2050" name="Picture 2" descr="Api - Free computer icons">
            <a:extLst>
              <a:ext uri="{FF2B5EF4-FFF2-40B4-BE49-F238E27FC236}">
                <a16:creationId xmlns:a16="http://schemas.microsoft.com/office/drawing/2014/main" id="{46FAD46E-AF2C-BA60-89FF-F9C21450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97" y="3717955"/>
            <a:ext cx="397776" cy="3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white chat bubbles&#10;&#10;Description automatically generated">
            <a:extLst>
              <a:ext uri="{FF2B5EF4-FFF2-40B4-BE49-F238E27FC236}">
                <a16:creationId xmlns:a16="http://schemas.microsoft.com/office/drawing/2014/main" id="{286FFB93-BB5F-2234-0E28-E4FDCA9D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222720" y="3098730"/>
            <a:ext cx="465897" cy="4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2E76-88AC-A655-1ADE-7CDB4DD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83" y="303708"/>
            <a:ext cx="7894528" cy="573048"/>
          </a:xfrm>
        </p:spPr>
        <p:txBody>
          <a:bodyPr>
            <a:normAutofit/>
          </a:bodyPr>
          <a:lstStyle/>
          <a:p>
            <a:r>
              <a:rPr lang="en-US" sz="3100">
                <a:latin typeface="Roboto"/>
                <a:ea typeface="Roboto"/>
                <a:cs typeface="Roboto"/>
              </a:rPr>
              <a:t>Demo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50B1-F24F-FA4A-0895-4F577670C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683" y="1054155"/>
            <a:ext cx="5778674" cy="300404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tx1"/>
              </a:solidFill>
              <a:ea typeface="Roboto"/>
              <a:cs typeface="Roboto"/>
            </a:endParaRP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Storing and Viewing the Generated Results</a:t>
            </a:r>
            <a:endParaRPr lang="en-US">
              <a:solidFill>
                <a:schemeClr val="tx1"/>
              </a:solidFill>
              <a:ea typeface="Roboto"/>
              <a:cs typeface="Roboto"/>
            </a:endParaRP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ea typeface="Roboto"/>
                <a:cs typeface="Roboto"/>
              </a:rPr>
              <a:t>Data Analysis ( using available pre-defined models 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ea typeface="Roboto"/>
                <a:cs typeface="Roboto"/>
              </a:rPr>
              <a:t>Visualization of Validation data / curves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ea typeface="Roboto"/>
                <a:cs typeface="Roboto"/>
              </a:rPr>
              <a:t>Error Analysis</a:t>
            </a: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ea typeface="Roboto"/>
                <a:cs typeface="Roboto"/>
              </a:rPr>
              <a:t>Inspection of the Waveform</a:t>
            </a:r>
          </a:p>
          <a:p>
            <a:pPr marL="285750" indent="-285750">
              <a:buChar char="•"/>
            </a:pPr>
            <a:endParaRPr lang="en-US">
              <a:solidFill>
                <a:schemeClr val="tx1"/>
              </a:solidFill>
              <a:ea typeface="Roboto"/>
              <a:cs typeface="Roboto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6D14D-4CE0-7C6D-CDFF-57744844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5805-31A8-4F1A-ADD6-70013E940380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4A0B9-62CA-2E1D-9185-FE259DD90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3DA6D-914A-7AE8-120C-B685F3BF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 descr="A close-up of a tablet&#10;&#10;Description automatically generated">
            <a:extLst>
              <a:ext uri="{FF2B5EF4-FFF2-40B4-BE49-F238E27FC236}">
                <a16:creationId xmlns:a16="http://schemas.microsoft.com/office/drawing/2014/main" id="{B62219FC-A705-7AE5-1681-5F292B82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701" y="845369"/>
            <a:ext cx="2336105" cy="1628659"/>
          </a:xfrm>
          <a:prstGeom prst="rect">
            <a:avLst/>
          </a:prstGeom>
        </p:spPr>
      </p:pic>
      <p:pic>
        <p:nvPicPr>
          <p:cNvPr id="8" name="Picture 7" descr="A person standing next to a cell phone&#10;&#10;Description automatically generated">
            <a:extLst>
              <a:ext uri="{FF2B5EF4-FFF2-40B4-BE49-F238E27FC236}">
                <a16:creationId xmlns:a16="http://schemas.microsoft.com/office/drawing/2014/main" id="{18BAC85B-BBBD-F718-FCFF-7A7D4B80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620" y="2637899"/>
            <a:ext cx="2265646" cy="15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98721-F1E8-6C43-E317-34A2D463C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5805-31A8-4F1A-ADD6-70013E940380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C2544-3D62-C434-7C78-7C0AFC89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702FD-F38E-4DB3-AF5A-36CE4F97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ACFC5C-BC8B-416D-DE5A-80845039C415}"/>
              </a:ext>
            </a:extLst>
          </p:cNvPr>
          <p:cNvSpPr>
            <a:spLocks noGrp="1"/>
          </p:cNvSpPr>
          <p:nvPr/>
        </p:nvSpPr>
        <p:spPr>
          <a:xfrm>
            <a:off x="556532" y="654250"/>
            <a:ext cx="7825058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12287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kern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9CCC28-727F-6650-3B5E-D05C3ABEF88C}"/>
              </a:ext>
            </a:extLst>
          </p:cNvPr>
          <p:cNvSpPr>
            <a:spLocks noGrp="1"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Avenir Next LT Pro Light" panose="020B0304020202020204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Soliton Technologies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26541E6-85D0-4B37-9532-D06EB145C657}"/>
              </a:ext>
            </a:extLst>
          </p:cNvPr>
          <p:cNvSpPr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Avenir Next LT Pro Light" panose="020B0304020202020204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2BD892AE-86AA-F34B-960F-5B58E6CFC123}" type="slidenum">
              <a:rPr lang="en-US" sz="1200">
                <a:latin typeface="+mn-lt"/>
              </a:rPr>
              <a:pPr defTabSz="914400">
                <a:spcAft>
                  <a:spcPts val="600"/>
                </a:spcAft>
              </a:pPr>
              <a:t>8</a:t>
            </a:fld>
            <a:endParaRPr lang="en-US" sz="120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B3C1E6-37CF-0885-B8EC-E91F3A96FADE}"/>
              </a:ext>
            </a:extLst>
          </p:cNvPr>
          <p:cNvSpPr txBox="1"/>
          <p:nvPr/>
        </p:nvSpPr>
        <p:spPr>
          <a:xfrm>
            <a:off x="555739" y="257178"/>
            <a:ext cx="6536582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>
                <a:latin typeface="DM Sans"/>
                <a:ea typeface="Roboto"/>
                <a:cs typeface="Roboto"/>
              </a:rPr>
              <a:t>Typical</a:t>
            </a:r>
            <a:r>
              <a:rPr lang="en-US" sz="2700">
                <a:latin typeface="Roboto"/>
                <a:ea typeface="Roboto"/>
                <a:cs typeface="Roboto"/>
              </a:rPr>
              <a:t> workflow of Validation Engineer</a:t>
            </a:r>
          </a:p>
        </p:txBody>
      </p:sp>
      <p:pic>
        <p:nvPicPr>
          <p:cNvPr id="2" name="Picture 1" descr="A diagram of data analysis&#10;&#10;Description automatically generated">
            <a:extLst>
              <a:ext uri="{FF2B5EF4-FFF2-40B4-BE49-F238E27FC236}">
                <a16:creationId xmlns:a16="http://schemas.microsoft.com/office/drawing/2014/main" id="{620D1B7C-9A51-D55C-C9F9-AA713D48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25" y="1477841"/>
            <a:ext cx="5402262" cy="2441819"/>
          </a:xfrm>
          <a:prstGeom prst="rect">
            <a:avLst/>
          </a:prstGeom>
        </p:spPr>
      </p:pic>
      <p:pic>
        <p:nvPicPr>
          <p:cNvPr id="3" name="Picture 2" descr="A group of colored circles with black text&#10;&#10;Description automatically generated">
            <a:extLst>
              <a:ext uri="{FF2B5EF4-FFF2-40B4-BE49-F238E27FC236}">
                <a16:creationId xmlns:a16="http://schemas.microsoft.com/office/drawing/2014/main" id="{8CFDCF11-89CF-E6BC-4F8E-7EAF557B9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632" y="2231786"/>
            <a:ext cx="1454716" cy="11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1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05B7-C0A1-4E7E-370F-973C2A5B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17" y="1759859"/>
            <a:ext cx="7886700" cy="1504671"/>
          </a:xfrm>
        </p:spPr>
        <p:txBody>
          <a:bodyPr/>
          <a:lstStyle/>
          <a:p>
            <a:r>
              <a:rPr lang="en-US"/>
              <a:t>         </a:t>
            </a:r>
            <a:r>
              <a:rPr lang="en-US">
                <a:solidFill>
                  <a:srgbClr val="171718"/>
                </a:solidFill>
              </a:rPr>
              <a:t>     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B4957-005B-8C2F-9138-D343DB2B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5805-31A8-4F1A-ADD6-70013E940380}" type="datetime2">
              <a:rPr lang="en-IN" smtClean="0"/>
              <a:t>Friday, 08 September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0F11C-7E26-BEAA-201B-FD8E7CC4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Soliton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2CC74-C557-B425-4DCF-3F376A56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9</a:t>
            </a:fld>
            <a:endParaRPr lang="en"/>
          </a:p>
        </p:txBody>
      </p:sp>
      <p:pic>
        <p:nvPicPr>
          <p:cNvPr id="3" name="Picture 2" descr="A cartoon character holding a sign&#10;&#10;Description automatically generated">
            <a:extLst>
              <a:ext uri="{FF2B5EF4-FFF2-40B4-BE49-F238E27FC236}">
                <a16:creationId xmlns:a16="http://schemas.microsoft.com/office/drawing/2014/main" id="{0382E9CE-16AA-7228-063A-568755A9C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84" y="1074956"/>
            <a:ext cx="3759373" cy="272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5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oliton_updated">
  <a:themeElements>
    <a:clrScheme name="Custom 3">
      <a:dk1>
        <a:srgbClr val="171718"/>
      </a:dk1>
      <a:lt1>
        <a:srgbClr val="F6F5F7"/>
      </a:lt1>
      <a:dk2>
        <a:srgbClr val="44546A"/>
      </a:dk2>
      <a:lt2>
        <a:srgbClr val="E7E6E6"/>
      </a:lt2>
      <a:accent1>
        <a:srgbClr val="1444B3"/>
      </a:accent1>
      <a:accent2>
        <a:srgbClr val="D6AA20"/>
      </a:accent2>
      <a:accent3>
        <a:srgbClr val="1493B3"/>
      </a:accent3>
      <a:accent4>
        <a:srgbClr val="451BBB"/>
      </a:accent4>
      <a:accent5>
        <a:srgbClr val="8314B3"/>
      </a:accent5>
      <a:accent6>
        <a:srgbClr val="B31444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DM Sans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boto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liton_updated" id="{4A6D07BF-7EEA-4A7A-8A20-F308AB723FCE}" vid="{655DE47B-C702-4BDA-BBA3-A1D655E7FA2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FA29761028BF44A60AD20BBA45585E" ma:contentTypeVersion="17" ma:contentTypeDescription="Create a new document." ma:contentTypeScope="" ma:versionID="277783b132865a8dc60cb9426e107900">
  <xsd:schema xmlns:xsd="http://www.w3.org/2001/XMLSchema" xmlns:xs="http://www.w3.org/2001/XMLSchema" xmlns:p="http://schemas.microsoft.com/office/2006/metadata/properties" xmlns:ns2="e98e2e46-35c5-42bc-858a-d20a7bdc6ae8" xmlns:ns3="d6a941fd-03ce-4cb2-9795-ac7368fe3814" targetNamespace="http://schemas.microsoft.com/office/2006/metadata/properties" ma:root="true" ma:fieldsID="687257dec68963fb54de95c610660dcf" ns2:_="" ns3:_="">
    <xsd:import namespace="e98e2e46-35c5-42bc-858a-d20a7bdc6ae8"/>
    <xsd:import namespace="d6a941fd-03ce-4cb2-9795-ac7368fe38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8e2e46-35c5-42bc-858a-d20a7bdc6a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4de27d1-55d5-408a-8c97-b9558e6841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941fd-03ce-4cb2-9795-ac7368fe381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618d753-ca24-49a1-9737-64167cdbf46c}" ma:internalName="TaxCatchAll" ma:showField="CatchAllData" ma:web="d6a941fd-03ce-4cb2-9795-ac7368fe38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6a941fd-03ce-4cb2-9795-ac7368fe3814" xsi:nil="true"/>
    <lcf76f155ced4ddcb4097134ff3c332f xmlns="e98e2e46-35c5-42bc-858a-d20a7bdc6ae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3B2CE08-0E50-4EEB-A430-384A88E65148}">
  <ds:schemaRefs>
    <ds:schemaRef ds:uri="d6a941fd-03ce-4cb2-9795-ac7368fe3814"/>
    <ds:schemaRef ds:uri="e98e2e46-35c5-42bc-858a-d20a7bdc6a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F2E32C4-C91C-4AE0-9A34-96DA8B6CE3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035847-9DE5-417B-84CF-D467E7902F99}">
  <ds:schemaRefs>
    <ds:schemaRef ds:uri="63fd0ece-0cdd-495a-bb03-e2a19241ad3f"/>
    <ds:schemaRef ds:uri="d6a941fd-03ce-4cb2-9795-ac7368fe3814"/>
    <ds:schemaRef ds:uri="e98e2e46-35c5-42bc-858a-d20a7bdc6a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Soliton_updated</Template>
  <Application>Microsoft Office PowerPoint</Application>
  <PresentationFormat>On-screen Show (16:9)</PresentationFormat>
  <Slides>15</Slides>
  <Notes>9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Soliton_updated</vt:lpstr>
      <vt:lpstr>Device Vision</vt:lpstr>
      <vt:lpstr>Finale Time Duration</vt:lpstr>
      <vt:lpstr>Problem Statement</vt:lpstr>
      <vt:lpstr>Idea</vt:lpstr>
      <vt:lpstr>PowerPoint Presentation</vt:lpstr>
      <vt:lpstr>Solution </vt:lpstr>
      <vt:lpstr>Demo Features</vt:lpstr>
      <vt:lpstr>PowerPoint Presentation</vt:lpstr>
      <vt:lpstr>              </vt:lpstr>
      <vt:lpstr>Future Scope</vt:lpstr>
      <vt:lpstr>Why should we invest in this further?</vt:lpstr>
      <vt:lpstr>Why should we invest in this further?</vt:lpstr>
      <vt:lpstr>Learnings during the Incubation</vt:lpstr>
      <vt:lpstr>Learnings during the Incubation </vt:lpstr>
      <vt:lpstr>               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revision>14</cp:revision>
  <dcterms:modified xsi:type="dcterms:W3CDTF">2023-09-08T10:45:27Z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0x01010045FA29761028BF44A60AD20BBA45585E</vt:lpwstr>
  </property>
  <property fmtid="{D5CDD505-2E9C-101B-9397-08002B2CF9AE}" pid="3" name="MediaServiceImageTags">
    <vt:lpwstr/>
  </property>
</Properties>
</file>